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theme/theme5.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 id="2147483700" r:id="rId2"/>
    <p:sldMasterId id="2147483704" r:id="rId3"/>
    <p:sldMasterId id="2147483726" r:id="rId4"/>
    <p:sldMasterId id="2147483728" r:id="rId5"/>
    <p:sldMasterId id="2147483743" r:id="rId6"/>
  </p:sldMasterIdLst>
  <p:sldIdLst>
    <p:sldId id="256" r:id="rId7"/>
    <p:sldId id="257" r:id="rId8"/>
    <p:sldId id="258" r:id="rId9"/>
    <p:sldId id="259" r:id="rId10"/>
    <p:sldId id="260" r:id="rId11"/>
    <p:sldId id="261" r:id="rId12"/>
    <p:sldId id="262" r:id="rId13"/>
    <p:sldId id="264" r:id="rId14"/>
    <p:sldId id="267" r:id="rId15"/>
    <p:sldId id="265" r:id="rId16"/>
    <p:sldId id="276" r:id="rId17"/>
    <p:sldId id="268" r:id="rId18"/>
    <p:sldId id="269" r:id="rId19"/>
    <p:sldId id="272" r:id="rId20"/>
    <p:sldId id="273" r:id="rId21"/>
    <p:sldId id="274" r:id="rId22"/>
    <p:sldId id="275" r:id="rId23"/>
    <p:sldId id="278" r:id="rId24"/>
    <p:sldId id="279" r:id="rId25"/>
    <p:sldId id="277" r:id="rId26"/>
    <p:sldId id="271" r:id="rId27"/>
    <p:sldId id="270" r:id="rId2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6" d="100"/>
          <a:sy n="66" d="100"/>
        </p:scale>
        <p:origin x="668"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bit.ly/2TyoMsr" TargetMode="External"/><Relationship Id="rId7" Type="http://schemas.openxmlformats.org/officeDocument/2006/relationships/image" Target="../media/image4.png"/><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3.xm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 Id="rId4" Type="http://schemas.openxmlformats.org/officeDocument/2006/relationships/hyperlink" Target="http://bit.ly/2TtBDfr" TargetMode="Externa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l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51000" y="1882000"/>
            <a:ext cx="10290000" cy="2558800"/>
          </a:xfrm>
          <a:prstGeom prst="rect">
            <a:avLst/>
          </a:prstGeom>
        </p:spPr>
        <p:txBody>
          <a:bodyPr spcFirstLastPara="1" wrap="square" lIns="0" tIns="0" rIns="0" bIns="0" anchor="ctr" anchorCtr="0">
            <a:noAutofit/>
          </a:bodyPr>
          <a:lstStyle>
            <a:lvl1pPr lvl="0" algn="ctr">
              <a:lnSpc>
                <a:spcPct val="80000"/>
              </a:lnSpc>
              <a:spcBef>
                <a:spcPts val="0"/>
              </a:spcBef>
              <a:spcAft>
                <a:spcPts val="0"/>
              </a:spcAft>
              <a:buClr>
                <a:srgbClr val="191919"/>
              </a:buClr>
              <a:buSzPts val="5200"/>
              <a:buNone/>
              <a:defRPr sz="9733">
                <a:solidFill>
                  <a:schemeClr val="dk1"/>
                </a:solidFill>
              </a:defRPr>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r>
              <a:rPr lang="en-US"/>
              <a:t>Click to edit Master title style</a:t>
            </a:r>
            <a:endParaRPr/>
          </a:p>
        </p:txBody>
      </p:sp>
      <p:sp>
        <p:nvSpPr>
          <p:cNvPr id="10" name="Google Shape;10;p2"/>
          <p:cNvSpPr txBox="1">
            <a:spLocks noGrp="1"/>
          </p:cNvSpPr>
          <p:nvPr>
            <p:ph type="subTitle" idx="1"/>
          </p:nvPr>
        </p:nvSpPr>
        <p:spPr>
          <a:xfrm>
            <a:off x="3089600" y="4440800"/>
            <a:ext cx="6012800" cy="535200"/>
          </a:xfrm>
          <a:prstGeom prst="rect">
            <a:avLst/>
          </a:prstGeom>
        </p:spPr>
        <p:txBody>
          <a:bodyPr spcFirstLastPara="1" wrap="square" lIns="0" tIns="0" rIns="0" bIns="0" anchor="ctr" anchorCtr="0">
            <a:noAutofit/>
          </a:bodyPr>
          <a:lstStyle>
            <a:lvl1pPr lvl="0" algn="ctr">
              <a:lnSpc>
                <a:spcPct val="100000"/>
              </a:lnSpc>
              <a:spcBef>
                <a:spcPts val="0"/>
              </a:spcBef>
              <a:spcAft>
                <a:spcPts val="0"/>
              </a:spcAft>
              <a:buSzPts val="1400"/>
              <a:buNone/>
              <a:defRPr sz="2133">
                <a:solidFill>
                  <a:schemeClr val="dk1"/>
                </a:solidFill>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n-US"/>
              <a:t>Click to edit Master subtitle style</a:t>
            </a:r>
            <a:endParaRPr/>
          </a:p>
        </p:txBody>
      </p:sp>
      <p:sp>
        <p:nvSpPr>
          <p:cNvPr id="11" name="Google Shape;11;p2"/>
          <p:cNvSpPr/>
          <p:nvPr/>
        </p:nvSpPr>
        <p:spPr>
          <a:xfrm>
            <a:off x="6777833" y="480933"/>
            <a:ext cx="476800" cy="476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2" name="Google Shape;12;p2"/>
          <p:cNvGrpSpPr/>
          <p:nvPr/>
        </p:nvGrpSpPr>
        <p:grpSpPr>
          <a:xfrm>
            <a:off x="-1002416" y="4794433"/>
            <a:ext cx="4015928" cy="3958600"/>
            <a:chOff x="-751812" y="3595825"/>
            <a:chExt cx="3011946" cy="2968950"/>
          </a:xfrm>
        </p:grpSpPr>
        <p:pic>
          <p:nvPicPr>
            <p:cNvPr id="13" name="Google Shape;13;p2"/>
            <p:cNvPicPr preferRelativeResize="0"/>
            <p:nvPr/>
          </p:nvPicPr>
          <p:blipFill>
            <a:blip r:embed="rId2">
              <a:alphaModFix/>
            </a:blip>
            <a:stretch>
              <a:fillRect/>
            </a:stretch>
          </p:blipFill>
          <p:spPr>
            <a:xfrm>
              <a:off x="-751812" y="3621950"/>
              <a:ext cx="2977725" cy="2942825"/>
            </a:xfrm>
            <a:prstGeom prst="rect">
              <a:avLst/>
            </a:prstGeom>
            <a:noFill/>
            <a:ln>
              <a:noFill/>
            </a:ln>
          </p:spPr>
        </p:pic>
        <p:sp>
          <p:nvSpPr>
            <p:cNvPr id="14" name="Google Shape;14;p2"/>
            <p:cNvSpPr/>
            <p:nvPr/>
          </p:nvSpPr>
          <p:spPr>
            <a:xfrm>
              <a:off x="-517250" y="3595825"/>
              <a:ext cx="2777384" cy="2749481"/>
            </a:xfrm>
            <a:custGeom>
              <a:avLst/>
              <a:gdLst/>
              <a:ahLst/>
              <a:cxnLst/>
              <a:rect l="l" t="t" r="r" b="b"/>
              <a:pathLst>
                <a:path w="198775" h="196778" fill="none" extrusionOk="0">
                  <a:moveTo>
                    <a:pt x="169021" y="196777"/>
                  </a:moveTo>
                  <a:lnTo>
                    <a:pt x="167671" y="196777"/>
                  </a:lnTo>
                  <a:cubicBezTo>
                    <a:pt x="166408" y="196635"/>
                    <a:pt x="165132" y="196541"/>
                    <a:pt x="163870" y="196352"/>
                  </a:cubicBezTo>
                  <a:cubicBezTo>
                    <a:pt x="159009" y="195609"/>
                    <a:pt x="154634" y="193766"/>
                    <a:pt x="150920" y="190485"/>
                  </a:cubicBezTo>
                  <a:cubicBezTo>
                    <a:pt x="147470" y="187433"/>
                    <a:pt x="145080" y="183605"/>
                    <a:pt x="142961" y="179588"/>
                  </a:cubicBezTo>
                  <a:cubicBezTo>
                    <a:pt x="140159" y="174254"/>
                    <a:pt x="137647" y="168772"/>
                    <a:pt x="134218" y="163783"/>
                  </a:cubicBezTo>
                  <a:cubicBezTo>
                    <a:pt x="127399" y="153831"/>
                    <a:pt x="118737" y="146115"/>
                    <a:pt x="107516" y="141463"/>
                  </a:cubicBezTo>
                  <a:cubicBezTo>
                    <a:pt x="93601" y="135697"/>
                    <a:pt x="79261" y="135184"/>
                    <a:pt x="64692" y="138297"/>
                  </a:cubicBezTo>
                  <a:cubicBezTo>
                    <a:pt x="58724" y="139579"/>
                    <a:pt x="52789" y="141092"/>
                    <a:pt x="46801" y="142266"/>
                  </a:cubicBezTo>
                  <a:cubicBezTo>
                    <a:pt x="41075" y="143387"/>
                    <a:pt x="35161" y="143104"/>
                    <a:pt x="29571" y="141443"/>
                  </a:cubicBezTo>
                  <a:cubicBezTo>
                    <a:pt x="17635" y="137952"/>
                    <a:pt x="8831" y="130708"/>
                    <a:pt x="3875" y="119183"/>
                  </a:cubicBezTo>
                  <a:cubicBezTo>
                    <a:pt x="763" y="111932"/>
                    <a:pt x="0" y="104371"/>
                    <a:pt x="2262" y="96721"/>
                  </a:cubicBezTo>
                  <a:cubicBezTo>
                    <a:pt x="5401" y="86115"/>
                    <a:pt x="12240" y="78938"/>
                    <a:pt x="22887" y="75745"/>
                  </a:cubicBezTo>
                  <a:cubicBezTo>
                    <a:pt x="27971" y="74226"/>
                    <a:pt x="33183" y="73098"/>
                    <a:pt x="38382" y="72059"/>
                  </a:cubicBezTo>
                  <a:cubicBezTo>
                    <a:pt x="49994" y="69756"/>
                    <a:pt x="58595" y="63410"/>
                    <a:pt x="64503" y="53229"/>
                  </a:cubicBezTo>
                  <a:cubicBezTo>
                    <a:pt x="67230" y="48530"/>
                    <a:pt x="69519" y="43635"/>
                    <a:pt x="71598" y="38632"/>
                  </a:cubicBezTo>
                  <a:cubicBezTo>
                    <a:pt x="74245" y="32306"/>
                    <a:pt x="76784" y="25940"/>
                    <a:pt x="80267" y="19998"/>
                  </a:cubicBezTo>
                  <a:cubicBezTo>
                    <a:pt x="82860" y="15563"/>
                    <a:pt x="85891" y="11478"/>
                    <a:pt x="89827" y="8150"/>
                  </a:cubicBezTo>
                  <a:cubicBezTo>
                    <a:pt x="97382" y="1776"/>
                    <a:pt x="106152" y="1"/>
                    <a:pt x="115698" y="1621"/>
                  </a:cubicBezTo>
                  <a:cubicBezTo>
                    <a:pt x="124718" y="3160"/>
                    <a:pt x="132152" y="7718"/>
                    <a:pt x="138457" y="14192"/>
                  </a:cubicBezTo>
                  <a:cubicBezTo>
                    <a:pt x="144628" y="20518"/>
                    <a:pt x="149084" y="27979"/>
                    <a:pt x="152480" y="36087"/>
                  </a:cubicBezTo>
                  <a:cubicBezTo>
                    <a:pt x="155579" y="43473"/>
                    <a:pt x="157463" y="51122"/>
                    <a:pt x="157199" y="59163"/>
                  </a:cubicBezTo>
                  <a:cubicBezTo>
                    <a:pt x="157064" y="63261"/>
                    <a:pt x="156679" y="67360"/>
                    <a:pt x="156409" y="71451"/>
                  </a:cubicBezTo>
                  <a:cubicBezTo>
                    <a:pt x="155970" y="78094"/>
                    <a:pt x="157294" y="84312"/>
                    <a:pt x="160852" y="90010"/>
                  </a:cubicBezTo>
                  <a:cubicBezTo>
                    <a:pt x="163127" y="93656"/>
                    <a:pt x="165902" y="96890"/>
                    <a:pt x="168940" y="99888"/>
                  </a:cubicBezTo>
                  <a:cubicBezTo>
                    <a:pt x="173119" y="104020"/>
                    <a:pt x="177426" y="108010"/>
                    <a:pt x="181592" y="112155"/>
                  </a:cubicBezTo>
                  <a:cubicBezTo>
                    <a:pt x="186689" y="117225"/>
                    <a:pt x="190652" y="123099"/>
                    <a:pt x="193555" y="129688"/>
                  </a:cubicBezTo>
                  <a:cubicBezTo>
                    <a:pt x="197086" y="137729"/>
                    <a:pt x="198774" y="146155"/>
                    <a:pt x="198727" y="154912"/>
                  </a:cubicBezTo>
                  <a:cubicBezTo>
                    <a:pt x="198707" y="158760"/>
                    <a:pt x="198295" y="162595"/>
                    <a:pt x="197498" y="166355"/>
                  </a:cubicBezTo>
                  <a:cubicBezTo>
                    <a:pt x="195918" y="173789"/>
                    <a:pt x="193191" y="180709"/>
                    <a:pt x="188350" y="186664"/>
                  </a:cubicBezTo>
                  <a:cubicBezTo>
                    <a:pt x="184515" y="191369"/>
                    <a:pt x="179783" y="194752"/>
                    <a:pt x="173760" y="196055"/>
                  </a:cubicBezTo>
                  <a:cubicBezTo>
                    <a:pt x="172194" y="196392"/>
                    <a:pt x="170601" y="196548"/>
                    <a:pt x="169021" y="196777"/>
                  </a:cubicBezTo>
                  <a:close/>
                </a:path>
              </a:pathLst>
            </a:custGeom>
            <a:noFill/>
            <a:ln w="9525" cap="flat" cmpd="sng">
              <a:solidFill>
                <a:schemeClr val="dk1"/>
              </a:solidFill>
              <a:prstDash val="solid"/>
              <a:miter lim="67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pic>
          <p:nvPicPr>
            <p:cNvPr id="15" name="Google Shape;15;p2"/>
            <p:cNvPicPr preferRelativeResize="0"/>
            <p:nvPr/>
          </p:nvPicPr>
          <p:blipFill>
            <a:blip r:embed="rId3">
              <a:alphaModFix/>
            </a:blip>
            <a:stretch>
              <a:fillRect/>
            </a:stretch>
          </p:blipFill>
          <p:spPr>
            <a:xfrm>
              <a:off x="1463300" y="4365200"/>
              <a:ext cx="651750" cy="617300"/>
            </a:xfrm>
            <a:prstGeom prst="rect">
              <a:avLst/>
            </a:prstGeom>
            <a:noFill/>
            <a:ln>
              <a:noFill/>
            </a:ln>
          </p:spPr>
        </p:pic>
      </p:grpSp>
      <p:grpSp>
        <p:nvGrpSpPr>
          <p:cNvPr id="16" name="Google Shape;16;p2"/>
          <p:cNvGrpSpPr/>
          <p:nvPr/>
        </p:nvGrpSpPr>
        <p:grpSpPr>
          <a:xfrm>
            <a:off x="-964300" y="-528166"/>
            <a:ext cx="3426135" cy="2214500"/>
            <a:chOff x="-723225" y="-396125"/>
            <a:chExt cx="2569601" cy="1660875"/>
          </a:xfrm>
        </p:grpSpPr>
        <p:pic>
          <p:nvPicPr>
            <p:cNvPr id="17" name="Google Shape;17;p2"/>
            <p:cNvPicPr preferRelativeResize="0"/>
            <p:nvPr/>
          </p:nvPicPr>
          <p:blipFill rotWithShape="1">
            <a:blip r:embed="rId4">
              <a:alphaModFix/>
            </a:blip>
            <a:srcRect l="10279" t="7777" r="12194" b="7777"/>
            <a:stretch/>
          </p:blipFill>
          <p:spPr>
            <a:xfrm>
              <a:off x="447225" y="-396125"/>
              <a:ext cx="1399151" cy="1347600"/>
            </a:xfrm>
            <a:prstGeom prst="rect">
              <a:avLst/>
            </a:prstGeom>
            <a:noFill/>
            <a:ln>
              <a:noFill/>
            </a:ln>
          </p:spPr>
        </p:pic>
        <p:sp>
          <p:nvSpPr>
            <p:cNvPr id="18" name="Google Shape;18;p2"/>
            <p:cNvSpPr/>
            <p:nvPr/>
          </p:nvSpPr>
          <p:spPr>
            <a:xfrm>
              <a:off x="-723225" y="-356125"/>
              <a:ext cx="1347600" cy="1347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chemeClr val="accent2"/>
                </a:solidFill>
              </a:endParaRPr>
            </a:p>
          </p:txBody>
        </p:sp>
        <p:sp>
          <p:nvSpPr>
            <p:cNvPr id="19" name="Google Shape;19;p2"/>
            <p:cNvSpPr/>
            <p:nvPr/>
          </p:nvSpPr>
          <p:spPr>
            <a:xfrm>
              <a:off x="938200" y="677650"/>
              <a:ext cx="587100" cy="587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chemeClr val="accent2"/>
                </a:solidFill>
              </a:endParaRPr>
            </a:p>
          </p:txBody>
        </p:sp>
      </p:grpSp>
      <p:sp>
        <p:nvSpPr>
          <p:cNvPr id="20" name="Google Shape;20;p2"/>
          <p:cNvSpPr/>
          <p:nvPr/>
        </p:nvSpPr>
        <p:spPr>
          <a:xfrm>
            <a:off x="6777833" y="480933"/>
            <a:ext cx="476800" cy="476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1" name="Google Shape;21;p2"/>
          <p:cNvSpPr/>
          <p:nvPr/>
        </p:nvSpPr>
        <p:spPr>
          <a:xfrm>
            <a:off x="7797467" y="-690767"/>
            <a:ext cx="1137200" cy="1137200"/>
          </a:xfrm>
          <a:prstGeom prst="ellipse">
            <a:avLst/>
          </a:prstGeom>
          <a:solidFill>
            <a:srgbClr val="2D2D2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2" name="Google Shape;22;p2"/>
          <p:cNvSpPr/>
          <p:nvPr/>
        </p:nvSpPr>
        <p:spPr>
          <a:xfrm>
            <a:off x="-308033" y="4535767"/>
            <a:ext cx="602000" cy="6020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sp>
        <p:nvSpPr>
          <p:cNvPr id="23" name="Google Shape;23;p2"/>
          <p:cNvSpPr/>
          <p:nvPr/>
        </p:nvSpPr>
        <p:spPr>
          <a:xfrm>
            <a:off x="2676367" y="6176533"/>
            <a:ext cx="2024400" cy="20244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sp>
        <p:nvSpPr>
          <p:cNvPr id="24" name="Google Shape;24;p2"/>
          <p:cNvSpPr/>
          <p:nvPr/>
        </p:nvSpPr>
        <p:spPr>
          <a:xfrm>
            <a:off x="10620233" y="5278633"/>
            <a:ext cx="2024400" cy="20244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sp>
        <p:nvSpPr>
          <p:cNvPr id="25" name="Google Shape;25;p2"/>
          <p:cNvSpPr/>
          <p:nvPr/>
        </p:nvSpPr>
        <p:spPr>
          <a:xfrm>
            <a:off x="9864533" y="4944233"/>
            <a:ext cx="568000" cy="5680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sp>
        <p:nvSpPr>
          <p:cNvPr id="26" name="Google Shape;26;p2"/>
          <p:cNvSpPr/>
          <p:nvPr/>
        </p:nvSpPr>
        <p:spPr>
          <a:xfrm>
            <a:off x="10696433" y="101248"/>
            <a:ext cx="2991200" cy="29912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grpSp>
        <p:nvGrpSpPr>
          <p:cNvPr id="27" name="Google Shape;27;p2"/>
          <p:cNvGrpSpPr/>
          <p:nvPr/>
        </p:nvGrpSpPr>
        <p:grpSpPr>
          <a:xfrm>
            <a:off x="9153734" y="-2270616"/>
            <a:ext cx="4174628" cy="4152600"/>
            <a:chOff x="6729575" y="-1419325"/>
            <a:chExt cx="3130971" cy="3114450"/>
          </a:xfrm>
        </p:grpSpPr>
        <p:grpSp>
          <p:nvGrpSpPr>
            <p:cNvPr id="28" name="Google Shape;28;p2"/>
            <p:cNvGrpSpPr/>
            <p:nvPr/>
          </p:nvGrpSpPr>
          <p:grpSpPr>
            <a:xfrm>
              <a:off x="6848600" y="-1419325"/>
              <a:ext cx="3011946" cy="2968950"/>
              <a:chOff x="-751812" y="3595825"/>
              <a:chExt cx="3011946" cy="2968950"/>
            </a:xfrm>
          </p:grpSpPr>
          <p:pic>
            <p:nvPicPr>
              <p:cNvPr id="29" name="Google Shape;29;p2"/>
              <p:cNvPicPr preferRelativeResize="0"/>
              <p:nvPr/>
            </p:nvPicPr>
            <p:blipFill>
              <a:blip r:embed="rId2">
                <a:alphaModFix/>
              </a:blip>
              <a:stretch>
                <a:fillRect/>
              </a:stretch>
            </p:blipFill>
            <p:spPr>
              <a:xfrm>
                <a:off x="-751812" y="3621950"/>
                <a:ext cx="2977725" cy="2942825"/>
              </a:xfrm>
              <a:prstGeom prst="rect">
                <a:avLst/>
              </a:prstGeom>
              <a:noFill/>
              <a:ln>
                <a:noFill/>
              </a:ln>
            </p:spPr>
          </p:pic>
          <p:sp>
            <p:nvSpPr>
              <p:cNvPr id="30" name="Google Shape;30;p2"/>
              <p:cNvSpPr/>
              <p:nvPr/>
            </p:nvSpPr>
            <p:spPr>
              <a:xfrm>
                <a:off x="-517250" y="3595825"/>
                <a:ext cx="2777384" cy="2749481"/>
              </a:xfrm>
              <a:custGeom>
                <a:avLst/>
                <a:gdLst/>
                <a:ahLst/>
                <a:cxnLst/>
                <a:rect l="l" t="t" r="r" b="b"/>
                <a:pathLst>
                  <a:path w="198775" h="196778" fill="none" extrusionOk="0">
                    <a:moveTo>
                      <a:pt x="169021" y="196777"/>
                    </a:moveTo>
                    <a:lnTo>
                      <a:pt x="167671" y="196777"/>
                    </a:lnTo>
                    <a:cubicBezTo>
                      <a:pt x="166408" y="196635"/>
                      <a:pt x="165132" y="196541"/>
                      <a:pt x="163870" y="196352"/>
                    </a:cubicBezTo>
                    <a:cubicBezTo>
                      <a:pt x="159009" y="195609"/>
                      <a:pt x="154634" y="193766"/>
                      <a:pt x="150920" y="190485"/>
                    </a:cubicBezTo>
                    <a:cubicBezTo>
                      <a:pt x="147470" y="187433"/>
                      <a:pt x="145080" y="183605"/>
                      <a:pt x="142961" y="179588"/>
                    </a:cubicBezTo>
                    <a:cubicBezTo>
                      <a:pt x="140159" y="174254"/>
                      <a:pt x="137647" y="168772"/>
                      <a:pt x="134218" y="163783"/>
                    </a:cubicBezTo>
                    <a:cubicBezTo>
                      <a:pt x="127399" y="153831"/>
                      <a:pt x="118737" y="146115"/>
                      <a:pt x="107516" y="141463"/>
                    </a:cubicBezTo>
                    <a:cubicBezTo>
                      <a:pt x="93601" y="135697"/>
                      <a:pt x="79261" y="135184"/>
                      <a:pt x="64692" y="138297"/>
                    </a:cubicBezTo>
                    <a:cubicBezTo>
                      <a:pt x="58724" y="139579"/>
                      <a:pt x="52789" y="141092"/>
                      <a:pt x="46801" y="142266"/>
                    </a:cubicBezTo>
                    <a:cubicBezTo>
                      <a:pt x="41075" y="143387"/>
                      <a:pt x="35161" y="143104"/>
                      <a:pt x="29571" y="141443"/>
                    </a:cubicBezTo>
                    <a:cubicBezTo>
                      <a:pt x="17635" y="137952"/>
                      <a:pt x="8831" y="130708"/>
                      <a:pt x="3875" y="119183"/>
                    </a:cubicBezTo>
                    <a:cubicBezTo>
                      <a:pt x="763" y="111932"/>
                      <a:pt x="0" y="104371"/>
                      <a:pt x="2262" y="96721"/>
                    </a:cubicBezTo>
                    <a:cubicBezTo>
                      <a:pt x="5401" y="86115"/>
                      <a:pt x="12240" y="78938"/>
                      <a:pt x="22887" y="75745"/>
                    </a:cubicBezTo>
                    <a:cubicBezTo>
                      <a:pt x="27971" y="74226"/>
                      <a:pt x="33183" y="73098"/>
                      <a:pt x="38382" y="72059"/>
                    </a:cubicBezTo>
                    <a:cubicBezTo>
                      <a:pt x="49994" y="69756"/>
                      <a:pt x="58595" y="63410"/>
                      <a:pt x="64503" y="53229"/>
                    </a:cubicBezTo>
                    <a:cubicBezTo>
                      <a:pt x="67230" y="48530"/>
                      <a:pt x="69519" y="43635"/>
                      <a:pt x="71598" y="38632"/>
                    </a:cubicBezTo>
                    <a:cubicBezTo>
                      <a:pt x="74245" y="32306"/>
                      <a:pt x="76784" y="25940"/>
                      <a:pt x="80267" y="19998"/>
                    </a:cubicBezTo>
                    <a:cubicBezTo>
                      <a:pt x="82860" y="15563"/>
                      <a:pt x="85891" y="11478"/>
                      <a:pt x="89827" y="8150"/>
                    </a:cubicBezTo>
                    <a:cubicBezTo>
                      <a:pt x="97382" y="1776"/>
                      <a:pt x="106152" y="1"/>
                      <a:pt x="115698" y="1621"/>
                    </a:cubicBezTo>
                    <a:cubicBezTo>
                      <a:pt x="124718" y="3160"/>
                      <a:pt x="132152" y="7718"/>
                      <a:pt x="138457" y="14192"/>
                    </a:cubicBezTo>
                    <a:cubicBezTo>
                      <a:pt x="144628" y="20518"/>
                      <a:pt x="149084" y="27979"/>
                      <a:pt x="152480" y="36087"/>
                    </a:cubicBezTo>
                    <a:cubicBezTo>
                      <a:pt x="155579" y="43473"/>
                      <a:pt x="157463" y="51122"/>
                      <a:pt x="157199" y="59163"/>
                    </a:cubicBezTo>
                    <a:cubicBezTo>
                      <a:pt x="157064" y="63261"/>
                      <a:pt x="156679" y="67360"/>
                      <a:pt x="156409" y="71451"/>
                    </a:cubicBezTo>
                    <a:cubicBezTo>
                      <a:pt x="155970" y="78094"/>
                      <a:pt x="157294" y="84312"/>
                      <a:pt x="160852" y="90010"/>
                    </a:cubicBezTo>
                    <a:cubicBezTo>
                      <a:pt x="163127" y="93656"/>
                      <a:pt x="165902" y="96890"/>
                      <a:pt x="168940" y="99888"/>
                    </a:cubicBezTo>
                    <a:cubicBezTo>
                      <a:pt x="173119" y="104020"/>
                      <a:pt x="177426" y="108010"/>
                      <a:pt x="181592" y="112155"/>
                    </a:cubicBezTo>
                    <a:cubicBezTo>
                      <a:pt x="186689" y="117225"/>
                      <a:pt x="190652" y="123099"/>
                      <a:pt x="193555" y="129688"/>
                    </a:cubicBezTo>
                    <a:cubicBezTo>
                      <a:pt x="197086" y="137729"/>
                      <a:pt x="198774" y="146155"/>
                      <a:pt x="198727" y="154912"/>
                    </a:cubicBezTo>
                    <a:cubicBezTo>
                      <a:pt x="198707" y="158760"/>
                      <a:pt x="198295" y="162595"/>
                      <a:pt x="197498" y="166355"/>
                    </a:cubicBezTo>
                    <a:cubicBezTo>
                      <a:pt x="195918" y="173789"/>
                      <a:pt x="193191" y="180709"/>
                      <a:pt x="188350" y="186664"/>
                    </a:cubicBezTo>
                    <a:cubicBezTo>
                      <a:pt x="184515" y="191369"/>
                      <a:pt x="179783" y="194752"/>
                      <a:pt x="173760" y="196055"/>
                    </a:cubicBezTo>
                    <a:cubicBezTo>
                      <a:pt x="172194" y="196392"/>
                      <a:pt x="170601" y="196548"/>
                      <a:pt x="169021" y="196777"/>
                    </a:cubicBezTo>
                    <a:close/>
                  </a:path>
                </a:pathLst>
              </a:custGeom>
              <a:noFill/>
              <a:ln w="9525" cap="flat" cmpd="sng">
                <a:solidFill>
                  <a:schemeClr val="dk1"/>
                </a:solidFill>
                <a:prstDash val="solid"/>
                <a:miter lim="67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pic>
            <p:nvPicPr>
              <p:cNvPr id="31" name="Google Shape;31;p2"/>
              <p:cNvPicPr preferRelativeResize="0"/>
              <p:nvPr/>
            </p:nvPicPr>
            <p:blipFill>
              <a:blip r:embed="rId3">
                <a:alphaModFix/>
              </a:blip>
              <a:stretch>
                <a:fillRect/>
              </a:stretch>
            </p:blipFill>
            <p:spPr>
              <a:xfrm>
                <a:off x="1463300" y="4365200"/>
                <a:ext cx="651750" cy="617300"/>
              </a:xfrm>
              <a:prstGeom prst="rect">
                <a:avLst/>
              </a:prstGeom>
              <a:noFill/>
              <a:ln>
                <a:noFill/>
              </a:ln>
            </p:spPr>
          </p:pic>
        </p:grpSp>
        <p:grpSp>
          <p:nvGrpSpPr>
            <p:cNvPr id="32" name="Google Shape;32;p2"/>
            <p:cNvGrpSpPr/>
            <p:nvPr/>
          </p:nvGrpSpPr>
          <p:grpSpPr>
            <a:xfrm>
              <a:off x="6994800" y="718300"/>
              <a:ext cx="1754100" cy="976826"/>
              <a:chOff x="6994800" y="718300"/>
              <a:chExt cx="1754100" cy="976826"/>
            </a:xfrm>
          </p:grpSpPr>
          <p:pic>
            <p:nvPicPr>
              <p:cNvPr id="33" name="Google Shape;33;p2"/>
              <p:cNvPicPr preferRelativeResize="0"/>
              <p:nvPr/>
            </p:nvPicPr>
            <p:blipFill>
              <a:blip r:embed="rId5">
                <a:alphaModFix/>
              </a:blip>
              <a:stretch>
                <a:fillRect/>
              </a:stretch>
            </p:blipFill>
            <p:spPr>
              <a:xfrm>
                <a:off x="6994800" y="718300"/>
                <a:ext cx="1754100" cy="976826"/>
              </a:xfrm>
              <a:prstGeom prst="rect">
                <a:avLst/>
              </a:prstGeom>
              <a:noFill/>
              <a:ln>
                <a:noFill/>
              </a:ln>
            </p:spPr>
          </p:pic>
          <p:sp>
            <p:nvSpPr>
              <p:cNvPr id="34" name="Google Shape;34;p2"/>
              <p:cNvSpPr/>
              <p:nvPr/>
            </p:nvSpPr>
            <p:spPr>
              <a:xfrm>
                <a:off x="7107250" y="760825"/>
                <a:ext cx="1484865" cy="788744"/>
              </a:xfrm>
              <a:custGeom>
                <a:avLst/>
                <a:gdLst/>
                <a:ahLst/>
                <a:cxnLst/>
                <a:rect l="l" t="t" r="r" b="b"/>
                <a:pathLst>
                  <a:path w="108901" h="57847" fill="none" extrusionOk="0">
                    <a:moveTo>
                      <a:pt x="44803" y="46815"/>
                    </a:moveTo>
                    <a:cubicBezTo>
                      <a:pt x="33899" y="46207"/>
                      <a:pt x="22753" y="48604"/>
                      <a:pt x="12092" y="45707"/>
                    </a:cubicBezTo>
                    <a:cubicBezTo>
                      <a:pt x="4200" y="43574"/>
                      <a:pt x="0" y="37963"/>
                      <a:pt x="142" y="29760"/>
                    </a:cubicBezTo>
                    <a:cubicBezTo>
                      <a:pt x="217" y="25176"/>
                      <a:pt x="2309" y="21531"/>
                      <a:pt x="5381" y="18351"/>
                    </a:cubicBezTo>
                    <a:cubicBezTo>
                      <a:pt x="8825" y="14772"/>
                      <a:pt x="12997" y="12187"/>
                      <a:pt x="17291" y="9790"/>
                    </a:cubicBezTo>
                    <a:cubicBezTo>
                      <a:pt x="23745" y="6171"/>
                      <a:pt x="30517" y="3336"/>
                      <a:pt x="37788" y="1789"/>
                    </a:cubicBezTo>
                    <a:cubicBezTo>
                      <a:pt x="44593" y="338"/>
                      <a:pt x="51446" y="0"/>
                      <a:pt x="58332" y="1040"/>
                    </a:cubicBezTo>
                    <a:cubicBezTo>
                      <a:pt x="72450" y="3167"/>
                      <a:pt x="84933" y="8845"/>
                      <a:pt x="95546" y="18445"/>
                    </a:cubicBezTo>
                    <a:cubicBezTo>
                      <a:pt x="99766" y="22260"/>
                      <a:pt x="103405" y="26554"/>
                      <a:pt x="105774" y="31793"/>
                    </a:cubicBezTo>
                    <a:cubicBezTo>
                      <a:pt x="108063" y="36863"/>
                      <a:pt x="108900" y="42129"/>
                      <a:pt x="107530" y="47618"/>
                    </a:cubicBezTo>
                    <a:cubicBezTo>
                      <a:pt x="106166" y="53100"/>
                      <a:pt x="102007" y="56631"/>
                      <a:pt x="96275" y="57239"/>
                    </a:cubicBezTo>
                    <a:cubicBezTo>
                      <a:pt x="90543" y="57846"/>
                      <a:pt x="85000" y="56962"/>
                      <a:pt x="79579" y="55342"/>
                    </a:cubicBezTo>
                    <a:cubicBezTo>
                      <a:pt x="69790" y="52418"/>
                      <a:pt x="58900" y="48442"/>
                      <a:pt x="48253" y="47118"/>
                    </a:cubicBezTo>
                    <a:cubicBezTo>
                      <a:pt x="47105" y="46983"/>
                      <a:pt x="45957" y="46882"/>
                      <a:pt x="44803" y="46815"/>
                    </a:cubicBezTo>
                    <a:close/>
                  </a:path>
                </a:pathLst>
              </a:custGeom>
              <a:noFill/>
              <a:ln w="9525" cap="flat" cmpd="sng">
                <a:solidFill>
                  <a:schemeClr val="dk1"/>
                </a:solidFill>
                <a:prstDash val="solid"/>
                <a:miter lim="67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pic>
          <p:nvPicPr>
            <p:cNvPr id="35" name="Google Shape;35;p2"/>
            <p:cNvPicPr preferRelativeResize="0"/>
            <p:nvPr/>
          </p:nvPicPr>
          <p:blipFill>
            <a:blip r:embed="rId3">
              <a:alphaModFix/>
            </a:blip>
            <a:stretch>
              <a:fillRect/>
            </a:stretch>
          </p:blipFill>
          <p:spPr>
            <a:xfrm>
              <a:off x="6729575" y="607275"/>
              <a:ext cx="476600" cy="451425"/>
            </a:xfrm>
            <a:prstGeom prst="rect">
              <a:avLst/>
            </a:prstGeom>
            <a:noFill/>
            <a:ln>
              <a:noFill/>
            </a:ln>
          </p:spPr>
        </p:pic>
      </p:grpSp>
    </p:spTree>
    <p:extLst>
      <p:ext uri="{BB962C8B-B14F-4D97-AF65-F5344CB8AC3E}">
        <p14:creationId xmlns:p14="http://schemas.microsoft.com/office/powerpoint/2010/main" val="2601307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lt1"/>
        </a:solidFill>
        <a:effectLst/>
      </p:bgPr>
    </p:bg>
    <p:spTree>
      <p:nvGrpSpPr>
        <p:cNvPr id="1" name="Shape 169"/>
        <p:cNvGrpSpPr/>
        <p:nvPr/>
      </p:nvGrpSpPr>
      <p:grpSpPr>
        <a:xfrm>
          <a:off x="0" y="0"/>
          <a:ext cx="0" cy="0"/>
          <a:chOff x="0" y="0"/>
          <a:chExt cx="0" cy="0"/>
        </a:xfrm>
      </p:grpSpPr>
      <p:sp>
        <p:nvSpPr>
          <p:cNvPr id="170" name="Google Shape;170;p11"/>
          <p:cNvSpPr txBox="1">
            <a:spLocks noGrp="1"/>
          </p:cNvSpPr>
          <p:nvPr>
            <p:ph type="title" hasCustomPrompt="1"/>
          </p:nvPr>
        </p:nvSpPr>
        <p:spPr>
          <a:xfrm>
            <a:off x="1573600" y="2134233"/>
            <a:ext cx="9044800" cy="2073600"/>
          </a:xfrm>
          <a:prstGeom prst="rect">
            <a:avLst/>
          </a:prstGeom>
        </p:spPr>
        <p:txBody>
          <a:bodyPr spcFirstLastPara="1" wrap="square" lIns="0" tIns="0" rIns="0" bIns="0" anchor="ctr" anchorCtr="0">
            <a:noAutofit/>
          </a:bodyPr>
          <a:lstStyle>
            <a:lvl1pPr lvl="0" algn="ctr">
              <a:spcBef>
                <a:spcPts val="0"/>
              </a:spcBef>
              <a:spcAft>
                <a:spcPts val="0"/>
              </a:spcAft>
              <a:buSzPts val="9600"/>
              <a:buNone/>
              <a:defRPr sz="13333">
                <a:solidFill>
                  <a:schemeClr val="dk1"/>
                </a:solidFill>
              </a:defRPr>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171" name="Google Shape;171;p11"/>
          <p:cNvSpPr txBox="1">
            <a:spLocks noGrp="1"/>
          </p:cNvSpPr>
          <p:nvPr>
            <p:ph type="subTitle" idx="1"/>
          </p:nvPr>
        </p:nvSpPr>
        <p:spPr>
          <a:xfrm>
            <a:off x="2606000" y="4207767"/>
            <a:ext cx="6980000" cy="5160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172" name="Google Shape;172;p11"/>
          <p:cNvSpPr/>
          <p:nvPr/>
        </p:nvSpPr>
        <p:spPr>
          <a:xfrm>
            <a:off x="7691533" y="328200"/>
            <a:ext cx="1108800" cy="1108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73" name="Google Shape;173;p11"/>
          <p:cNvSpPr/>
          <p:nvPr/>
        </p:nvSpPr>
        <p:spPr>
          <a:xfrm>
            <a:off x="6484100" y="1203300"/>
            <a:ext cx="516000" cy="5160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74" name="Google Shape;174;p11"/>
          <p:cNvSpPr/>
          <p:nvPr/>
        </p:nvSpPr>
        <p:spPr>
          <a:xfrm>
            <a:off x="3391667" y="5345467"/>
            <a:ext cx="1108800" cy="1108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75" name="Google Shape;175;p11"/>
          <p:cNvSpPr/>
          <p:nvPr/>
        </p:nvSpPr>
        <p:spPr>
          <a:xfrm>
            <a:off x="10983033" y="3538967"/>
            <a:ext cx="516000" cy="5160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76" name="Google Shape;176;p11"/>
          <p:cNvSpPr/>
          <p:nvPr/>
        </p:nvSpPr>
        <p:spPr>
          <a:xfrm>
            <a:off x="-554367" y="1025433"/>
            <a:ext cx="1108800" cy="1108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77" name="Google Shape;177;p11"/>
          <p:cNvSpPr/>
          <p:nvPr/>
        </p:nvSpPr>
        <p:spPr>
          <a:xfrm>
            <a:off x="692967" y="2327933"/>
            <a:ext cx="516000" cy="5160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78" name="Google Shape;178;p11"/>
          <p:cNvGrpSpPr/>
          <p:nvPr/>
        </p:nvGrpSpPr>
        <p:grpSpPr>
          <a:xfrm rot="10800000">
            <a:off x="-3021197" y="3854817"/>
            <a:ext cx="6120840" cy="6088543"/>
            <a:chOff x="6729575" y="-1419325"/>
            <a:chExt cx="3130971" cy="3114450"/>
          </a:xfrm>
        </p:grpSpPr>
        <p:grpSp>
          <p:nvGrpSpPr>
            <p:cNvPr id="179" name="Google Shape;179;p11"/>
            <p:cNvGrpSpPr/>
            <p:nvPr/>
          </p:nvGrpSpPr>
          <p:grpSpPr>
            <a:xfrm>
              <a:off x="6848600" y="-1419325"/>
              <a:ext cx="3011946" cy="2968950"/>
              <a:chOff x="-751812" y="3595825"/>
              <a:chExt cx="3011946" cy="2968950"/>
            </a:xfrm>
          </p:grpSpPr>
          <p:pic>
            <p:nvPicPr>
              <p:cNvPr id="180" name="Google Shape;180;p11"/>
              <p:cNvPicPr preferRelativeResize="0"/>
              <p:nvPr/>
            </p:nvPicPr>
            <p:blipFill>
              <a:blip r:embed="rId2">
                <a:alphaModFix/>
              </a:blip>
              <a:stretch>
                <a:fillRect/>
              </a:stretch>
            </p:blipFill>
            <p:spPr>
              <a:xfrm>
                <a:off x="-751812" y="3621950"/>
                <a:ext cx="2977725" cy="2942825"/>
              </a:xfrm>
              <a:prstGeom prst="rect">
                <a:avLst/>
              </a:prstGeom>
              <a:noFill/>
              <a:ln>
                <a:noFill/>
              </a:ln>
            </p:spPr>
          </p:pic>
          <p:sp>
            <p:nvSpPr>
              <p:cNvPr id="181" name="Google Shape;181;p11"/>
              <p:cNvSpPr/>
              <p:nvPr/>
            </p:nvSpPr>
            <p:spPr>
              <a:xfrm>
                <a:off x="-517250" y="3595825"/>
                <a:ext cx="2777384" cy="2749481"/>
              </a:xfrm>
              <a:custGeom>
                <a:avLst/>
                <a:gdLst/>
                <a:ahLst/>
                <a:cxnLst/>
                <a:rect l="l" t="t" r="r" b="b"/>
                <a:pathLst>
                  <a:path w="198775" h="196778" fill="none" extrusionOk="0">
                    <a:moveTo>
                      <a:pt x="169021" y="196777"/>
                    </a:moveTo>
                    <a:lnTo>
                      <a:pt x="167671" y="196777"/>
                    </a:lnTo>
                    <a:cubicBezTo>
                      <a:pt x="166408" y="196635"/>
                      <a:pt x="165132" y="196541"/>
                      <a:pt x="163870" y="196352"/>
                    </a:cubicBezTo>
                    <a:cubicBezTo>
                      <a:pt x="159009" y="195609"/>
                      <a:pt x="154634" y="193766"/>
                      <a:pt x="150920" y="190485"/>
                    </a:cubicBezTo>
                    <a:cubicBezTo>
                      <a:pt x="147470" y="187433"/>
                      <a:pt x="145080" y="183605"/>
                      <a:pt x="142961" y="179588"/>
                    </a:cubicBezTo>
                    <a:cubicBezTo>
                      <a:pt x="140159" y="174254"/>
                      <a:pt x="137647" y="168772"/>
                      <a:pt x="134218" y="163783"/>
                    </a:cubicBezTo>
                    <a:cubicBezTo>
                      <a:pt x="127399" y="153831"/>
                      <a:pt x="118737" y="146115"/>
                      <a:pt x="107516" y="141463"/>
                    </a:cubicBezTo>
                    <a:cubicBezTo>
                      <a:pt x="93601" y="135697"/>
                      <a:pt x="79261" y="135184"/>
                      <a:pt x="64692" y="138297"/>
                    </a:cubicBezTo>
                    <a:cubicBezTo>
                      <a:pt x="58724" y="139579"/>
                      <a:pt x="52789" y="141092"/>
                      <a:pt x="46801" y="142266"/>
                    </a:cubicBezTo>
                    <a:cubicBezTo>
                      <a:pt x="41075" y="143387"/>
                      <a:pt x="35161" y="143104"/>
                      <a:pt x="29571" y="141443"/>
                    </a:cubicBezTo>
                    <a:cubicBezTo>
                      <a:pt x="17635" y="137952"/>
                      <a:pt x="8831" y="130708"/>
                      <a:pt x="3875" y="119183"/>
                    </a:cubicBezTo>
                    <a:cubicBezTo>
                      <a:pt x="763" y="111932"/>
                      <a:pt x="0" y="104371"/>
                      <a:pt x="2262" y="96721"/>
                    </a:cubicBezTo>
                    <a:cubicBezTo>
                      <a:pt x="5401" y="86115"/>
                      <a:pt x="12240" y="78938"/>
                      <a:pt x="22887" y="75745"/>
                    </a:cubicBezTo>
                    <a:cubicBezTo>
                      <a:pt x="27971" y="74226"/>
                      <a:pt x="33183" y="73098"/>
                      <a:pt x="38382" y="72059"/>
                    </a:cubicBezTo>
                    <a:cubicBezTo>
                      <a:pt x="49994" y="69756"/>
                      <a:pt x="58595" y="63410"/>
                      <a:pt x="64503" y="53229"/>
                    </a:cubicBezTo>
                    <a:cubicBezTo>
                      <a:pt x="67230" y="48530"/>
                      <a:pt x="69519" y="43635"/>
                      <a:pt x="71598" y="38632"/>
                    </a:cubicBezTo>
                    <a:cubicBezTo>
                      <a:pt x="74245" y="32306"/>
                      <a:pt x="76784" y="25940"/>
                      <a:pt x="80267" y="19998"/>
                    </a:cubicBezTo>
                    <a:cubicBezTo>
                      <a:pt x="82860" y="15563"/>
                      <a:pt x="85891" y="11478"/>
                      <a:pt x="89827" y="8150"/>
                    </a:cubicBezTo>
                    <a:cubicBezTo>
                      <a:pt x="97382" y="1776"/>
                      <a:pt x="106152" y="1"/>
                      <a:pt x="115698" y="1621"/>
                    </a:cubicBezTo>
                    <a:cubicBezTo>
                      <a:pt x="124718" y="3160"/>
                      <a:pt x="132152" y="7718"/>
                      <a:pt x="138457" y="14192"/>
                    </a:cubicBezTo>
                    <a:cubicBezTo>
                      <a:pt x="144628" y="20518"/>
                      <a:pt x="149084" y="27979"/>
                      <a:pt x="152480" y="36087"/>
                    </a:cubicBezTo>
                    <a:cubicBezTo>
                      <a:pt x="155579" y="43473"/>
                      <a:pt x="157463" y="51122"/>
                      <a:pt x="157199" y="59163"/>
                    </a:cubicBezTo>
                    <a:cubicBezTo>
                      <a:pt x="157064" y="63261"/>
                      <a:pt x="156679" y="67360"/>
                      <a:pt x="156409" y="71451"/>
                    </a:cubicBezTo>
                    <a:cubicBezTo>
                      <a:pt x="155970" y="78094"/>
                      <a:pt x="157294" y="84312"/>
                      <a:pt x="160852" y="90010"/>
                    </a:cubicBezTo>
                    <a:cubicBezTo>
                      <a:pt x="163127" y="93656"/>
                      <a:pt x="165902" y="96890"/>
                      <a:pt x="168940" y="99888"/>
                    </a:cubicBezTo>
                    <a:cubicBezTo>
                      <a:pt x="173119" y="104020"/>
                      <a:pt x="177426" y="108010"/>
                      <a:pt x="181592" y="112155"/>
                    </a:cubicBezTo>
                    <a:cubicBezTo>
                      <a:pt x="186689" y="117225"/>
                      <a:pt x="190652" y="123099"/>
                      <a:pt x="193555" y="129688"/>
                    </a:cubicBezTo>
                    <a:cubicBezTo>
                      <a:pt x="197086" y="137729"/>
                      <a:pt x="198774" y="146155"/>
                      <a:pt x="198727" y="154912"/>
                    </a:cubicBezTo>
                    <a:cubicBezTo>
                      <a:pt x="198707" y="158760"/>
                      <a:pt x="198295" y="162595"/>
                      <a:pt x="197498" y="166355"/>
                    </a:cubicBezTo>
                    <a:cubicBezTo>
                      <a:pt x="195918" y="173789"/>
                      <a:pt x="193191" y="180709"/>
                      <a:pt x="188350" y="186664"/>
                    </a:cubicBezTo>
                    <a:cubicBezTo>
                      <a:pt x="184515" y="191369"/>
                      <a:pt x="179783" y="194752"/>
                      <a:pt x="173760" y="196055"/>
                    </a:cubicBezTo>
                    <a:cubicBezTo>
                      <a:pt x="172194" y="196392"/>
                      <a:pt x="170601" y="196548"/>
                      <a:pt x="169021" y="196777"/>
                    </a:cubicBezTo>
                    <a:close/>
                  </a:path>
                </a:pathLst>
              </a:custGeom>
              <a:noFill/>
              <a:ln w="9525" cap="flat" cmpd="sng">
                <a:solidFill>
                  <a:schemeClr val="dk1"/>
                </a:solidFill>
                <a:prstDash val="solid"/>
                <a:miter lim="67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pic>
            <p:nvPicPr>
              <p:cNvPr id="182" name="Google Shape;182;p11"/>
              <p:cNvPicPr preferRelativeResize="0"/>
              <p:nvPr/>
            </p:nvPicPr>
            <p:blipFill>
              <a:blip r:embed="rId3">
                <a:alphaModFix/>
              </a:blip>
              <a:stretch>
                <a:fillRect/>
              </a:stretch>
            </p:blipFill>
            <p:spPr>
              <a:xfrm>
                <a:off x="1463300" y="4365200"/>
                <a:ext cx="651750" cy="617300"/>
              </a:xfrm>
              <a:prstGeom prst="rect">
                <a:avLst/>
              </a:prstGeom>
              <a:noFill/>
              <a:ln>
                <a:noFill/>
              </a:ln>
            </p:spPr>
          </p:pic>
        </p:grpSp>
        <p:grpSp>
          <p:nvGrpSpPr>
            <p:cNvPr id="183" name="Google Shape;183;p11"/>
            <p:cNvGrpSpPr/>
            <p:nvPr/>
          </p:nvGrpSpPr>
          <p:grpSpPr>
            <a:xfrm>
              <a:off x="6994800" y="718300"/>
              <a:ext cx="1754100" cy="976826"/>
              <a:chOff x="6994800" y="718300"/>
              <a:chExt cx="1754100" cy="976826"/>
            </a:xfrm>
          </p:grpSpPr>
          <p:pic>
            <p:nvPicPr>
              <p:cNvPr id="184" name="Google Shape;184;p11"/>
              <p:cNvPicPr preferRelativeResize="0"/>
              <p:nvPr/>
            </p:nvPicPr>
            <p:blipFill>
              <a:blip r:embed="rId4">
                <a:alphaModFix/>
              </a:blip>
              <a:stretch>
                <a:fillRect/>
              </a:stretch>
            </p:blipFill>
            <p:spPr>
              <a:xfrm>
                <a:off x="6994800" y="718300"/>
                <a:ext cx="1754100" cy="976826"/>
              </a:xfrm>
              <a:prstGeom prst="rect">
                <a:avLst/>
              </a:prstGeom>
              <a:noFill/>
              <a:ln>
                <a:noFill/>
              </a:ln>
            </p:spPr>
          </p:pic>
          <p:sp>
            <p:nvSpPr>
              <p:cNvPr id="185" name="Google Shape;185;p11"/>
              <p:cNvSpPr/>
              <p:nvPr/>
            </p:nvSpPr>
            <p:spPr>
              <a:xfrm>
                <a:off x="7107250" y="760825"/>
                <a:ext cx="1484865" cy="788744"/>
              </a:xfrm>
              <a:custGeom>
                <a:avLst/>
                <a:gdLst/>
                <a:ahLst/>
                <a:cxnLst/>
                <a:rect l="l" t="t" r="r" b="b"/>
                <a:pathLst>
                  <a:path w="108901" h="57847" fill="none" extrusionOk="0">
                    <a:moveTo>
                      <a:pt x="44803" y="46815"/>
                    </a:moveTo>
                    <a:cubicBezTo>
                      <a:pt x="33899" y="46207"/>
                      <a:pt x="22753" y="48604"/>
                      <a:pt x="12092" y="45707"/>
                    </a:cubicBezTo>
                    <a:cubicBezTo>
                      <a:pt x="4200" y="43574"/>
                      <a:pt x="0" y="37963"/>
                      <a:pt x="142" y="29760"/>
                    </a:cubicBezTo>
                    <a:cubicBezTo>
                      <a:pt x="217" y="25176"/>
                      <a:pt x="2309" y="21531"/>
                      <a:pt x="5381" y="18351"/>
                    </a:cubicBezTo>
                    <a:cubicBezTo>
                      <a:pt x="8825" y="14772"/>
                      <a:pt x="12997" y="12187"/>
                      <a:pt x="17291" y="9790"/>
                    </a:cubicBezTo>
                    <a:cubicBezTo>
                      <a:pt x="23745" y="6171"/>
                      <a:pt x="30517" y="3336"/>
                      <a:pt x="37788" y="1789"/>
                    </a:cubicBezTo>
                    <a:cubicBezTo>
                      <a:pt x="44593" y="338"/>
                      <a:pt x="51446" y="0"/>
                      <a:pt x="58332" y="1040"/>
                    </a:cubicBezTo>
                    <a:cubicBezTo>
                      <a:pt x="72450" y="3167"/>
                      <a:pt x="84933" y="8845"/>
                      <a:pt x="95546" y="18445"/>
                    </a:cubicBezTo>
                    <a:cubicBezTo>
                      <a:pt x="99766" y="22260"/>
                      <a:pt x="103405" y="26554"/>
                      <a:pt x="105774" y="31793"/>
                    </a:cubicBezTo>
                    <a:cubicBezTo>
                      <a:pt x="108063" y="36863"/>
                      <a:pt x="108900" y="42129"/>
                      <a:pt x="107530" y="47618"/>
                    </a:cubicBezTo>
                    <a:cubicBezTo>
                      <a:pt x="106166" y="53100"/>
                      <a:pt x="102007" y="56631"/>
                      <a:pt x="96275" y="57239"/>
                    </a:cubicBezTo>
                    <a:cubicBezTo>
                      <a:pt x="90543" y="57846"/>
                      <a:pt x="85000" y="56962"/>
                      <a:pt x="79579" y="55342"/>
                    </a:cubicBezTo>
                    <a:cubicBezTo>
                      <a:pt x="69790" y="52418"/>
                      <a:pt x="58900" y="48442"/>
                      <a:pt x="48253" y="47118"/>
                    </a:cubicBezTo>
                    <a:cubicBezTo>
                      <a:pt x="47105" y="46983"/>
                      <a:pt x="45957" y="46882"/>
                      <a:pt x="44803" y="46815"/>
                    </a:cubicBezTo>
                    <a:close/>
                  </a:path>
                </a:pathLst>
              </a:custGeom>
              <a:noFill/>
              <a:ln w="9525" cap="flat" cmpd="sng">
                <a:solidFill>
                  <a:schemeClr val="dk1"/>
                </a:solidFill>
                <a:prstDash val="solid"/>
                <a:miter lim="67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pic>
          <p:nvPicPr>
            <p:cNvPr id="186" name="Google Shape;186;p11"/>
            <p:cNvPicPr preferRelativeResize="0"/>
            <p:nvPr/>
          </p:nvPicPr>
          <p:blipFill>
            <a:blip r:embed="rId3">
              <a:alphaModFix/>
            </a:blip>
            <a:stretch>
              <a:fillRect/>
            </a:stretch>
          </p:blipFill>
          <p:spPr>
            <a:xfrm>
              <a:off x="6729575" y="607275"/>
              <a:ext cx="476600" cy="451425"/>
            </a:xfrm>
            <a:prstGeom prst="rect">
              <a:avLst/>
            </a:prstGeom>
            <a:noFill/>
            <a:ln>
              <a:noFill/>
            </a:ln>
          </p:spPr>
        </p:pic>
      </p:grpSp>
      <p:grpSp>
        <p:nvGrpSpPr>
          <p:cNvPr id="187" name="Google Shape;187;p11"/>
          <p:cNvGrpSpPr/>
          <p:nvPr/>
        </p:nvGrpSpPr>
        <p:grpSpPr>
          <a:xfrm>
            <a:off x="9210801" y="4570267"/>
            <a:ext cx="2390999" cy="1641893"/>
            <a:chOff x="6908100" y="3427700"/>
            <a:chExt cx="1793249" cy="1231420"/>
          </a:xfrm>
        </p:grpSpPr>
        <p:sp>
          <p:nvSpPr>
            <p:cNvPr id="188" name="Google Shape;188;p11"/>
            <p:cNvSpPr/>
            <p:nvPr/>
          </p:nvSpPr>
          <p:spPr>
            <a:xfrm>
              <a:off x="6908100" y="3592900"/>
              <a:ext cx="885900" cy="885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chemeClr val="accent2"/>
                </a:solidFill>
              </a:endParaRPr>
            </a:p>
          </p:txBody>
        </p:sp>
        <p:sp>
          <p:nvSpPr>
            <p:cNvPr id="189" name="Google Shape;189;p11"/>
            <p:cNvSpPr/>
            <p:nvPr/>
          </p:nvSpPr>
          <p:spPr>
            <a:xfrm>
              <a:off x="8024796" y="4253220"/>
              <a:ext cx="405900" cy="405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chemeClr val="accent2"/>
                </a:solidFill>
              </a:endParaRPr>
            </a:p>
          </p:txBody>
        </p:sp>
        <p:pic>
          <p:nvPicPr>
            <p:cNvPr id="190" name="Google Shape;190;p11"/>
            <p:cNvPicPr preferRelativeResize="0"/>
            <p:nvPr/>
          </p:nvPicPr>
          <p:blipFill rotWithShape="1">
            <a:blip r:embed="rId5">
              <a:alphaModFix/>
            </a:blip>
            <a:srcRect l="10279" t="7777" r="12194" b="7777"/>
            <a:stretch/>
          </p:blipFill>
          <p:spPr>
            <a:xfrm>
              <a:off x="7609900" y="3427700"/>
              <a:ext cx="1091449" cy="1051101"/>
            </a:xfrm>
            <a:prstGeom prst="rect">
              <a:avLst/>
            </a:prstGeom>
            <a:noFill/>
            <a:ln>
              <a:noFill/>
            </a:ln>
          </p:spPr>
        </p:pic>
      </p:grpSp>
      <p:sp>
        <p:nvSpPr>
          <p:cNvPr id="191" name="Google Shape;191;p11"/>
          <p:cNvSpPr/>
          <p:nvPr/>
        </p:nvSpPr>
        <p:spPr>
          <a:xfrm>
            <a:off x="2120567" y="-992433"/>
            <a:ext cx="2176400" cy="21764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pic>
        <p:nvPicPr>
          <p:cNvPr id="192" name="Google Shape;192;p11"/>
          <p:cNvPicPr preferRelativeResize="0"/>
          <p:nvPr/>
        </p:nvPicPr>
        <p:blipFill rotWithShape="1">
          <a:blip r:embed="rId5">
            <a:alphaModFix/>
          </a:blip>
          <a:srcRect l="10279" t="7777" r="12194" b="7777"/>
          <a:stretch/>
        </p:blipFill>
        <p:spPr>
          <a:xfrm>
            <a:off x="950968" y="18601"/>
            <a:ext cx="1455265" cy="1401468"/>
          </a:xfrm>
          <a:prstGeom prst="rect">
            <a:avLst/>
          </a:prstGeom>
          <a:noFill/>
          <a:ln>
            <a:noFill/>
          </a:ln>
        </p:spPr>
      </p:pic>
      <p:grpSp>
        <p:nvGrpSpPr>
          <p:cNvPr id="193" name="Google Shape;193;p11"/>
          <p:cNvGrpSpPr/>
          <p:nvPr/>
        </p:nvGrpSpPr>
        <p:grpSpPr>
          <a:xfrm rot="10800000">
            <a:off x="9069136" y="-3407050"/>
            <a:ext cx="6120840" cy="6088543"/>
            <a:chOff x="6729575" y="-1419325"/>
            <a:chExt cx="3130971" cy="3114450"/>
          </a:xfrm>
        </p:grpSpPr>
        <p:grpSp>
          <p:nvGrpSpPr>
            <p:cNvPr id="194" name="Google Shape;194;p11"/>
            <p:cNvGrpSpPr/>
            <p:nvPr/>
          </p:nvGrpSpPr>
          <p:grpSpPr>
            <a:xfrm>
              <a:off x="6848600" y="-1419325"/>
              <a:ext cx="3011946" cy="2968950"/>
              <a:chOff x="-751812" y="3595825"/>
              <a:chExt cx="3011946" cy="2968950"/>
            </a:xfrm>
          </p:grpSpPr>
          <p:pic>
            <p:nvPicPr>
              <p:cNvPr id="195" name="Google Shape;195;p11"/>
              <p:cNvPicPr preferRelativeResize="0"/>
              <p:nvPr/>
            </p:nvPicPr>
            <p:blipFill>
              <a:blip r:embed="rId2">
                <a:alphaModFix/>
              </a:blip>
              <a:stretch>
                <a:fillRect/>
              </a:stretch>
            </p:blipFill>
            <p:spPr>
              <a:xfrm>
                <a:off x="-751812" y="3621950"/>
                <a:ext cx="2977725" cy="2942825"/>
              </a:xfrm>
              <a:prstGeom prst="rect">
                <a:avLst/>
              </a:prstGeom>
              <a:noFill/>
              <a:ln>
                <a:noFill/>
              </a:ln>
            </p:spPr>
          </p:pic>
          <p:sp>
            <p:nvSpPr>
              <p:cNvPr id="196" name="Google Shape;196;p11"/>
              <p:cNvSpPr/>
              <p:nvPr/>
            </p:nvSpPr>
            <p:spPr>
              <a:xfrm>
                <a:off x="-517250" y="3595825"/>
                <a:ext cx="2777384" cy="2749481"/>
              </a:xfrm>
              <a:custGeom>
                <a:avLst/>
                <a:gdLst/>
                <a:ahLst/>
                <a:cxnLst/>
                <a:rect l="l" t="t" r="r" b="b"/>
                <a:pathLst>
                  <a:path w="198775" h="196778" fill="none" extrusionOk="0">
                    <a:moveTo>
                      <a:pt x="169021" y="196777"/>
                    </a:moveTo>
                    <a:lnTo>
                      <a:pt x="167671" y="196777"/>
                    </a:lnTo>
                    <a:cubicBezTo>
                      <a:pt x="166408" y="196635"/>
                      <a:pt x="165132" y="196541"/>
                      <a:pt x="163870" y="196352"/>
                    </a:cubicBezTo>
                    <a:cubicBezTo>
                      <a:pt x="159009" y="195609"/>
                      <a:pt x="154634" y="193766"/>
                      <a:pt x="150920" y="190485"/>
                    </a:cubicBezTo>
                    <a:cubicBezTo>
                      <a:pt x="147470" y="187433"/>
                      <a:pt x="145080" y="183605"/>
                      <a:pt x="142961" y="179588"/>
                    </a:cubicBezTo>
                    <a:cubicBezTo>
                      <a:pt x="140159" y="174254"/>
                      <a:pt x="137647" y="168772"/>
                      <a:pt x="134218" y="163783"/>
                    </a:cubicBezTo>
                    <a:cubicBezTo>
                      <a:pt x="127399" y="153831"/>
                      <a:pt x="118737" y="146115"/>
                      <a:pt x="107516" y="141463"/>
                    </a:cubicBezTo>
                    <a:cubicBezTo>
                      <a:pt x="93601" y="135697"/>
                      <a:pt x="79261" y="135184"/>
                      <a:pt x="64692" y="138297"/>
                    </a:cubicBezTo>
                    <a:cubicBezTo>
                      <a:pt x="58724" y="139579"/>
                      <a:pt x="52789" y="141092"/>
                      <a:pt x="46801" y="142266"/>
                    </a:cubicBezTo>
                    <a:cubicBezTo>
                      <a:pt x="41075" y="143387"/>
                      <a:pt x="35161" y="143104"/>
                      <a:pt x="29571" y="141443"/>
                    </a:cubicBezTo>
                    <a:cubicBezTo>
                      <a:pt x="17635" y="137952"/>
                      <a:pt x="8831" y="130708"/>
                      <a:pt x="3875" y="119183"/>
                    </a:cubicBezTo>
                    <a:cubicBezTo>
                      <a:pt x="763" y="111932"/>
                      <a:pt x="0" y="104371"/>
                      <a:pt x="2262" y="96721"/>
                    </a:cubicBezTo>
                    <a:cubicBezTo>
                      <a:pt x="5401" y="86115"/>
                      <a:pt x="12240" y="78938"/>
                      <a:pt x="22887" y="75745"/>
                    </a:cubicBezTo>
                    <a:cubicBezTo>
                      <a:pt x="27971" y="74226"/>
                      <a:pt x="33183" y="73098"/>
                      <a:pt x="38382" y="72059"/>
                    </a:cubicBezTo>
                    <a:cubicBezTo>
                      <a:pt x="49994" y="69756"/>
                      <a:pt x="58595" y="63410"/>
                      <a:pt x="64503" y="53229"/>
                    </a:cubicBezTo>
                    <a:cubicBezTo>
                      <a:pt x="67230" y="48530"/>
                      <a:pt x="69519" y="43635"/>
                      <a:pt x="71598" y="38632"/>
                    </a:cubicBezTo>
                    <a:cubicBezTo>
                      <a:pt x="74245" y="32306"/>
                      <a:pt x="76784" y="25940"/>
                      <a:pt x="80267" y="19998"/>
                    </a:cubicBezTo>
                    <a:cubicBezTo>
                      <a:pt x="82860" y="15563"/>
                      <a:pt x="85891" y="11478"/>
                      <a:pt x="89827" y="8150"/>
                    </a:cubicBezTo>
                    <a:cubicBezTo>
                      <a:pt x="97382" y="1776"/>
                      <a:pt x="106152" y="1"/>
                      <a:pt x="115698" y="1621"/>
                    </a:cubicBezTo>
                    <a:cubicBezTo>
                      <a:pt x="124718" y="3160"/>
                      <a:pt x="132152" y="7718"/>
                      <a:pt x="138457" y="14192"/>
                    </a:cubicBezTo>
                    <a:cubicBezTo>
                      <a:pt x="144628" y="20518"/>
                      <a:pt x="149084" y="27979"/>
                      <a:pt x="152480" y="36087"/>
                    </a:cubicBezTo>
                    <a:cubicBezTo>
                      <a:pt x="155579" y="43473"/>
                      <a:pt x="157463" y="51122"/>
                      <a:pt x="157199" y="59163"/>
                    </a:cubicBezTo>
                    <a:cubicBezTo>
                      <a:pt x="157064" y="63261"/>
                      <a:pt x="156679" y="67360"/>
                      <a:pt x="156409" y="71451"/>
                    </a:cubicBezTo>
                    <a:cubicBezTo>
                      <a:pt x="155970" y="78094"/>
                      <a:pt x="157294" y="84312"/>
                      <a:pt x="160852" y="90010"/>
                    </a:cubicBezTo>
                    <a:cubicBezTo>
                      <a:pt x="163127" y="93656"/>
                      <a:pt x="165902" y="96890"/>
                      <a:pt x="168940" y="99888"/>
                    </a:cubicBezTo>
                    <a:cubicBezTo>
                      <a:pt x="173119" y="104020"/>
                      <a:pt x="177426" y="108010"/>
                      <a:pt x="181592" y="112155"/>
                    </a:cubicBezTo>
                    <a:cubicBezTo>
                      <a:pt x="186689" y="117225"/>
                      <a:pt x="190652" y="123099"/>
                      <a:pt x="193555" y="129688"/>
                    </a:cubicBezTo>
                    <a:cubicBezTo>
                      <a:pt x="197086" y="137729"/>
                      <a:pt x="198774" y="146155"/>
                      <a:pt x="198727" y="154912"/>
                    </a:cubicBezTo>
                    <a:cubicBezTo>
                      <a:pt x="198707" y="158760"/>
                      <a:pt x="198295" y="162595"/>
                      <a:pt x="197498" y="166355"/>
                    </a:cubicBezTo>
                    <a:cubicBezTo>
                      <a:pt x="195918" y="173789"/>
                      <a:pt x="193191" y="180709"/>
                      <a:pt x="188350" y="186664"/>
                    </a:cubicBezTo>
                    <a:cubicBezTo>
                      <a:pt x="184515" y="191369"/>
                      <a:pt x="179783" y="194752"/>
                      <a:pt x="173760" y="196055"/>
                    </a:cubicBezTo>
                    <a:cubicBezTo>
                      <a:pt x="172194" y="196392"/>
                      <a:pt x="170601" y="196548"/>
                      <a:pt x="169021" y="196777"/>
                    </a:cubicBezTo>
                    <a:close/>
                  </a:path>
                </a:pathLst>
              </a:custGeom>
              <a:noFill/>
              <a:ln w="9525" cap="flat" cmpd="sng">
                <a:solidFill>
                  <a:schemeClr val="dk1"/>
                </a:solidFill>
                <a:prstDash val="solid"/>
                <a:miter lim="67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pic>
            <p:nvPicPr>
              <p:cNvPr id="197" name="Google Shape;197;p11"/>
              <p:cNvPicPr preferRelativeResize="0"/>
              <p:nvPr/>
            </p:nvPicPr>
            <p:blipFill>
              <a:blip r:embed="rId3">
                <a:alphaModFix/>
              </a:blip>
              <a:stretch>
                <a:fillRect/>
              </a:stretch>
            </p:blipFill>
            <p:spPr>
              <a:xfrm>
                <a:off x="1463300" y="4365200"/>
                <a:ext cx="651750" cy="617300"/>
              </a:xfrm>
              <a:prstGeom prst="rect">
                <a:avLst/>
              </a:prstGeom>
              <a:noFill/>
              <a:ln>
                <a:noFill/>
              </a:ln>
            </p:spPr>
          </p:pic>
        </p:grpSp>
        <p:grpSp>
          <p:nvGrpSpPr>
            <p:cNvPr id="198" name="Google Shape;198;p11"/>
            <p:cNvGrpSpPr/>
            <p:nvPr/>
          </p:nvGrpSpPr>
          <p:grpSpPr>
            <a:xfrm>
              <a:off x="6994800" y="718300"/>
              <a:ext cx="1754100" cy="976826"/>
              <a:chOff x="6994800" y="718300"/>
              <a:chExt cx="1754100" cy="976826"/>
            </a:xfrm>
          </p:grpSpPr>
          <p:pic>
            <p:nvPicPr>
              <p:cNvPr id="199" name="Google Shape;199;p11"/>
              <p:cNvPicPr preferRelativeResize="0"/>
              <p:nvPr/>
            </p:nvPicPr>
            <p:blipFill>
              <a:blip r:embed="rId4">
                <a:alphaModFix/>
              </a:blip>
              <a:stretch>
                <a:fillRect/>
              </a:stretch>
            </p:blipFill>
            <p:spPr>
              <a:xfrm>
                <a:off x="6994800" y="718300"/>
                <a:ext cx="1754100" cy="976826"/>
              </a:xfrm>
              <a:prstGeom prst="rect">
                <a:avLst/>
              </a:prstGeom>
              <a:noFill/>
              <a:ln>
                <a:noFill/>
              </a:ln>
            </p:spPr>
          </p:pic>
          <p:sp>
            <p:nvSpPr>
              <p:cNvPr id="200" name="Google Shape;200;p11"/>
              <p:cNvSpPr/>
              <p:nvPr/>
            </p:nvSpPr>
            <p:spPr>
              <a:xfrm>
                <a:off x="7107250" y="760825"/>
                <a:ext cx="1484865" cy="788744"/>
              </a:xfrm>
              <a:custGeom>
                <a:avLst/>
                <a:gdLst/>
                <a:ahLst/>
                <a:cxnLst/>
                <a:rect l="l" t="t" r="r" b="b"/>
                <a:pathLst>
                  <a:path w="108901" h="57847" fill="none" extrusionOk="0">
                    <a:moveTo>
                      <a:pt x="44803" y="46815"/>
                    </a:moveTo>
                    <a:cubicBezTo>
                      <a:pt x="33899" y="46207"/>
                      <a:pt x="22753" y="48604"/>
                      <a:pt x="12092" y="45707"/>
                    </a:cubicBezTo>
                    <a:cubicBezTo>
                      <a:pt x="4200" y="43574"/>
                      <a:pt x="0" y="37963"/>
                      <a:pt x="142" y="29760"/>
                    </a:cubicBezTo>
                    <a:cubicBezTo>
                      <a:pt x="217" y="25176"/>
                      <a:pt x="2309" y="21531"/>
                      <a:pt x="5381" y="18351"/>
                    </a:cubicBezTo>
                    <a:cubicBezTo>
                      <a:pt x="8825" y="14772"/>
                      <a:pt x="12997" y="12187"/>
                      <a:pt x="17291" y="9790"/>
                    </a:cubicBezTo>
                    <a:cubicBezTo>
                      <a:pt x="23745" y="6171"/>
                      <a:pt x="30517" y="3336"/>
                      <a:pt x="37788" y="1789"/>
                    </a:cubicBezTo>
                    <a:cubicBezTo>
                      <a:pt x="44593" y="338"/>
                      <a:pt x="51446" y="0"/>
                      <a:pt x="58332" y="1040"/>
                    </a:cubicBezTo>
                    <a:cubicBezTo>
                      <a:pt x="72450" y="3167"/>
                      <a:pt x="84933" y="8845"/>
                      <a:pt x="95546" y="18445"/>
                    </a:cubicBezTo>
                    <a:cubicBezTo>
                      <a:pt x="99766" y="22260"/>
                      <a:pt x="103405" y="26554"/>
                      <a:pt x="105774" y="31793"/>
                    </a:cubicBezTo>
                    <a:cubicBezTo>
                      <a:pt x="108063" y="36863"/>
                      <a:pt x="108900" y="42129"/>
                      <a:pt x="107530" y="47618"/>
                    </a:cubicBezTo>
                    <a:cubicBezTo>
                      <a:pt x="106166" y="53100"/>
                      <a:pt x="102007" y="56631"/>
                      <a:pt x="96275" y="57239"/>
                    </a:cubicBezTo>
                    <a:cubicBezTo>
                      <a:pt x="90543" y="57846"/>
                      <a:pt x="85000" y="56962"/>
                      <a:pt x="79579" y="55342"/>
                    </a:cubicBezTo>
                    <a:cubicBezTo>
                      <a:pt x="69790" y="52418"/>
                      <a:pt x="58900" y="48442"/>
                      <a:pt x="48253" y="47118"/>
                    </a:cubicBezTo>
                    <a:cubicBezTo>
                      <a:pt x="47105" y="46983"/>
                      <a:pt x="45957" y="46882"/>
                      <a:pt x="44803" y="46815"/>
                    </a:cubicBezTo>
                    <a:close/>
                  </a:path>
                </a:pathLst>
              </a:custGeom>
              <a:noFill/>
              <a:ln w="9525" cap="flat" cmpd="sng">
                <a:solidFill>
                  <a:schemeClr val="dk1"/>
                </a:solidFill>
                <a:prstDash val="solid"/>
                <a:miter lim="67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pic>
          <p:nvPicPr>
            <p:cNvPr id="201" name="Google Shape;201;p11"/>
            <p:cNvPicPr preferRelativeResize="0"/>
            <p:nvPr/>
          </p:nvPicPr>
          <p:blipFill>
            <a:blip r:embed="rId3">
              <a:alphaModFix/>
            </a:blip>
            <a:stretch>
              <a:fillRect/>
            </a:stretch>
          </p:blipFill>
          <p:spPr>
            <a:xfrm>
              <a:off x="6729575" y="607275"/>
              <a:ext cx="476600" cy="451425"/>
            </a:xfrm>
            <a:prstGeom prst="rect">
              <a:avLst/>
            </a:prstGeom>
            <a:noFill/>
            <a:ln>
              <a:noFill/>
            </a:ln>
          </p:spPr>
        </p:pic>
      </p:grpSp>
    </p:spTree>
    <p:extLst>
      <p:ext uri="{BB962C8B-B14F-4D97-AF65-F5344CB8AC3E}">
        <p14:creationId xmlns:p14="http://schemas.microsoft.com/office/powerpoint/2010/main" val="1941646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2"/>
        <p:cNvGrpSpPr/>
        <p:nvPr/>
      </p:nvGrpSpPr>
      <p:grpSpPr>
        <a:xfrm>
          <a:off x="0" y="0"/>
          <a:ext cx="0" cy="0"/>
          <a:chOff x="0" y="0"/>
          <a:chExt cx="0" cy="0"/>
        </a:xfrm>
      </p:grpSpPr>
    </p:spTree>
    <p:extLst>
      <p:ext uri="{BB962C8B-B14F-4D97-AF65-F5344CB8AC3E}">
        <p14:creationId xmlns:p14="http://schemas.microsoft.com/office/powerpoint/2010/main" val="1443508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solidFill>
          <a:schemeClr val="lt1"/>
        </a:solidFill>
        <a:effectLst/>
      </p:bgPr>
    </p:bg>
    <p:spTree>
      <p:nvGrpSpPr>
        <p:cNvPr id="1" name="Shape 203"/>
        <p:cNvGrpSpPr/>
        <p:nvPr/>
      </p:nvGrpSpPr>
      <p:grpSpPr>
        <a:xfrm>
          <a:off x="0" y="0"/>
          <a:ext cx="0" cy="0"/>
          <a:chOff x="0" y="0"/>
          <a:chExt cx="0" cy="0"/>
        </a:xfrm>
      </p:grpSpPr>
      <p:sp>
        <p:nvSpPr>
          <p:cNvPr id="204" name="Google Shape;204;p13"/>
          <p:cNvSpPr txBox="1">
            <a:spLocks noGrp="1"/>
          </p:cNvSpPr>
          <p:nvPr>
            <p:ph type="title"/>
          </p:nvPr>
        </p:nvSpPr>
        <p:spPr>
          <a:xfrm>
            <a:off x="950969" y="2273133"/>
            <a:ext cx="4645600" cy="7036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3733">
                <a:solidFill>
                  <a:schemeClr val="dk1"/>
                </a:solidFill>
                <a:latin typeface="Abhaya Libre"/>
                <a:ea typeface="Abhaya Libre"/>
                <a:cs typeface="Abhaya Libre"/>
                <a:sym typeface="Abhaya Libre"/>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05" name="Google Shape;205;p13"/>
          <p:cNvSpPr txBox="1">
            <a:spLocks noGrp="1"/>
          </p:cNvSpPr>
          <p:nvPr>
            <p:ph type="subTitle" idx="1"/>
          </p:nvPr>
        </p:nvSpPr>
        <p:spPr>
          <a:xfrm>
            <a:off x="950967" y="2976733"/>
            <a:ext cx="3710400" cy="646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06" name="Google Shape;206;p13"/>
          <p:cNvSpPr txBox="1">
            <a:spLocks noGrp="1"/>
          </p:cNvSpPr>
          <p:nvPr>
            <p:ph type="title" idx="2"/>
          </p:nvPr>
        </p:nvSpPr>
        <p:spPr>
          <a:xfrm>
            <a:off x="6446767" y="2273133"/>
            <a:ext cx="4645600" cy="7036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3733">
                <a:solidFill>
                  <a:schemeClr val="dk1"/>
                </a:solidFill>
                <a:latin typeface="Abhaya Libre"/>
                <a:ea typeface="Abhaya Libre"/>
                <a:cs typeface="Abhaya Libre"/>
                <a:sym typeface="Abhaya Libre"/>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07" name="Google Shape;207;p13"/>
          <p:cNvSpPr txBox="1">
            <a:spLocks noGrp="1"/>
          </p:cNvSpPr>
          <p:nvPr>
            <p:ph type="subTitle" idx="3"/>
          </p:nvPr>
        </p:nvSpPr>
        <p:spPr>
          <a:xfrm>
            <a:off x="6446767" y="2976733"/>
            <a:ext cx="3710400" cy="646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08" name="Google Shape;208;p13"/>
          <p:cNvSpPr txBox="1">
            <a:spLocks noGrp="1"/>
          </p:cNvSpPr>
          <p:nvPr>
            <p:ph type="title" idx="4"/>
          </p:nvPr>
        </p:nvSpPr>
        <p:spPr>
          <a:xfrm>
            <a:off x="950969" y="4495535"/>
            <a:ext cx="4645600" cy="7036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3733">
                <a:solidFill>
                  <a:schemeClr val="dk1"/>
                </a:solidFill>
                <a:latin typeface="Abhaya Libre"/>
                <a:ea typeface="Abhaya Libre"/>
                <a:cs typeface="Abhaya Libre"/>
                <a:sym typeface="Abhaya Libre"/>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09" name="Google Shape;209;p13"/>
          <p:cNvSpPr txBox="1">
            <a:spLocks noGrp="1"/>
          </p:cNvSpPr>
          <p:nvPr>
            <p:ph type="subTitle" idx="5"/>
          </p:nvPr>
        </p:nvSpPr>
        <p:spPr>
          <a:xfrm>
            <a:off x="950967" y="5199133"/>
            <a:ext cx="3710400" cy="646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10" name="Google Shape;210;p13"/>
          <p:cNvSpPr txBox="1">
            <a:spLocks noGrp="1"/>
          </p:cNvSpPr>
          <p:nvPr>
            <p:ph type="title" idx="6"/>
          </p:nvPr>
        </p:nvSpPr>
        <p:spPr>
          <a:xfrm>
            <a:off x="6446767" y="4495533"/>
            <a:ext cx="4645600" cy="7036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3733">
                <a:solidFill>
                  <a:schemeClr val="dk1"/>
                </a:solidFill>
                <a:latin typeface="Abhaya Libre"/>
                <a:ea typeface="Abhaya Libre"/>
                <a:cs typeface="Abhaya Libre"/>
                <a:sym typeface="Abhaya Libre"/>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11" name="Google Shape;211;p13"/>
          <p:cNvSpPr txBox="1">
            <a:spLocks noGrp="1"/>
          </p:cNvSpPr>
          <p:nvPr>
            <p:ph type="subTitle" idx="7"/>
          </p:nvPr>
        </p:nvSpPr>
        <p:spPr>
          <a:xfrm>
            <a:off x="6446767" y="5199133"/>
            <a:ext cx="3710400" cy="646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12" name="Google Shape;212;p13"/>
          <p:cNvSpPr txBox="1">
            <a:spLocks noGrp="1"/>
          </p:cNvSpPr>
          <p:nvPr>
            <p:ph type="title" idx="8" hasCustomPrompt="1"/>
          </p:nvPr>
        </p:nvSpPr>
        <p:spPr>
          <a:xfrm>
            <a:off x="950960" y="1569533"/>
            <a:ext cx="838000" cy="703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4933">
                <a:solidFill>
                  <a:schemeClr val="dk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13" name="Google Shape;213;p13"/>
          <p:cNvSpPr txBox="1">
            <a:spLocks noGrp="1"/>
          </p:cNvSpPr>
          <p:nvPr>
            <p:ph type="title" idx="9" hasCustomPrompt="1"/>
          </p:nvPr>
        </p:nvSpPr>
        <p:spPr>
          <a:xfrm>
            <a:off x="950960" y="3791933"/>
            <a:ext cx="838000" cy="703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4933">
                <a:solidFill>
                  <a:schemeClr val="dk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14" name="Google Shape;214;p13"/>
          <p:cNvSpPr txBox="1">
            <a:spLocks noGrp="1"/>
          </p:cNvSpPr>
          <p:nvPr>
            <p:ph type="title" idx="13" hasCustomPrompt="1"/>
          </p:nvPr>
        </p:nvSpPr>
        <p:spPr>
          <a:xfrm>
            <a:off x="6446772" y="1569533"/>
            <a:ext cx="838000" cy="703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4933">
                <a:solidFill>
                  <a:schemeClr val="dk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15" name="Google Shape;215;p13"/>
          <p:cNvSpPr txBox="1">
            <a:spLocks noGrp="1"/>
          </p:cNvSpPr>
          <p:nvPr>
            <p:ph type="title" idx="14" hasCustomPrompt="1"/>
          </p:nvPr>
        </p:nvSpPr>
        <p:spPr>
          <a:xfrm>
            <a:off x="6446772" y="3791933"/>
            <a:ext cx="838000" cy="703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4933">
                <a:solidFill>
                  <a:schemeClr val="dk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16" name="Google Shape;216;p13"/>
          <p:cNvSpPr txBox="1">
            <a:spLocks noGrp="1"/>
          </p:cNvSpPr>
          <p:nvPr>
            <p:ph type="title" idx="15"/>
          </p:nvPr>
        </p:nvSpPr>
        <p:spPr>
          <a:xfrm>
            <a:off x="950967" y="719333"/>
            <a:ext cx="10290000" cy="6376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3500"/>
              <a:buFont typeface="Bebas Neue"/>
              <a:buNone/>
              <a:defRPr>
                <a:solidFill>
                  <a:schemeClr val="dk1"/>
                </a:solidFill>
              </a:defRPr>
            </a:lvl1pPr>
            <a:lvl2pPr lvl="1" rtl="0">
              <a:spcBef>
                <a:spcPts val="0"/>
              </a:spcBef>
              <a:spcAft>
                <a:spcPts val="0"/>
              </a:spcAft>
              <a:buClr>
                <a:schemeClr val="dk1"/>
              </a:buClr>
              <a:buSzPts val="3500"/>
              <a:buFont typeface="Bebas Neue"/>
              <a:buNone/>
              <a:defRPr sz="4667">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4667">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4667">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4667">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4667">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4667">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4667">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4667">
                <a:solidFill>
                  <a:schemeClr val="dk1"/>
                </a:solidFill>
                <a:latin typeface="Bebas Neue"/>
                <a:ea typeface="Bebas Neue"/>
                <a:cs typeface="Bebas Neue"/>
                <a:sym typeface="Bebas Neue"/>
              </a:defRPr>
            </a:lvl9pPr>
          </a:lstStyle>
          <a:p>
            <a:r>
              <a:rPr lang="en-US"/>
              <a:t>Click to edit Master title style</a:t>
            </a:r>
            <a:endParaRPr/>
          </a:p>
        </p:txBody>
      </p:sp>
      <p:sp>
        <p:nvSpPr>
          <p:cNvPr id="217" name="Google Shape;217;p13"/>
          <p:cNvSpPr/>
          <p:nvPr/>
        </p:nvSpPr>
        <p:spPr>
          <a:xfrm>
            <a:off x="10917833" y="2725467"/>
            <a:ext cx="646400" cy="6464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18" name="Google Shape;218;p13"/>
          <p:cNvSpPr/>
          <p:nvPr/>
        </p:nvSpPr>
        <p:spPr>
          <a:xfrm>
            <a:off x="950967" y="280933"/>
            <a:ext cx="364800" cy="364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19" name="Google Shape;219;p13"/>
          <p:cNvSpPr/>
          <p:nvPr/>
        </p:nvSpPr>
        <p:spPr>
          <a:xfrm>
            <a:off x="-1450100" y="-821367"/>
            <a:ext cx="2088800" cy="2088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pic>
        <p:nvPicPr>
          <p:cNvPr id="220" name="Google Shape;220;p13"/>
          <p:cNvPicPr preferRelativeResize="0"/>
          <p:nvPr/>
        </p:nvPicPr>
        <p:blipFill rotWithShape="1">
          <a:blip r:embed="rId2">
            <a:alphaModFix/>
          </a:blip>
          <a:srcRect l="10279" t="7777" r="12194" b="7777"/>
          <a:stretch/>
        </p:blipFill>
        <p:spPr>
          <a:xfrm>
            <a:off x="-662333" y="973615"/>
            <a:ext cx="1518881" cy="1462768"/>
          </a:xfrm>
          <a:prstGeom prst="rect">
            <a:avLst/>
          </a:prstGeom>
          <a:noFill/>
          <a:ln>
            <a:noFill/>
          </a:ln>
        </p:spPr>
      </p:pic>
      <p:pic>
        <p:nvPicPr>
          <p:cNvPr id="221" name="Google Shape;221;p13"/>
          <p:cNvPicPr preferRelativeResize="0"/>
          <p:nvPr/>
        </p:nvPicPr>
        <p:blipFill>
          <a:blip r:embed="rId3">
            <a:alphaModFix/>
          </a:blip>
          <a:stretch>
            <a:fillRect/>
          </a:stretch>
        </p:blipFill>
        <p:spPr>
          <a:xfrm>
            <a:off x="10917834" y="5651833"/>
            <a:ext cx="682473" cy="646400"/>
          </a:xfrm>
          <a:prstGeom prst="rect">
            <a:avLst/>
          </a:prstGeom>
          <a:noFill/>
          <a:ln>
            <a:noFill/>
          </a:ln>
        </p:spPr>
      </p:pic>
      <p:sp>
        <p:nvSpPr>
          <p:cNvPr id="222" name="Google Shape;222;p13"/>
          <p:cNvSpPr/>
          <p:nvPr/>
        </p:nvSpPr>
        <p:spPr>
          <a:xfrm>
            <a:off x="11405733" y="3623133"/>
            <a:ext cx="1933200" cy="19332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223" name="Google Shape;223;p13"/>
          <p:cNvGrpSpPr/>
          <p:nvPr/>
        </p:nvGrpSpPr>
        <p:grpSpPr>
          <a:xfrm>
            <a:off x="10157151" y="5141900"/>
            <a:ext cx="4015928" cy="3958600"/>
            <a:chOff x="-751812" y="3595825"/>
            <a:chExt cx="3011946" cy="2968950"/>
          </a:xfrm>
        </p:grpSpPr>
        <p:pic>
          <p:nvPicPr>
            <p:cNvPr id="224" name="Google Shape;224;p13"/>
            <p:cNvPicPr preferRelativeResize="0"/>
            <p:nvPr/>
          </p:nvPicPr>
          <p:blipFill>
            <a:blip r:embed="rId4">
              <a:alphaModFix/>
            </a:blip>
            <a:stretch>
              <a:fillRect/>
            </a:stretch>
          </p:blipFill>
          <p:spPr>
            <a:xfrm>
              <a:off x="-751812" y="3621950"/>
              <a:ext cx="2977725" cy="2942825"/>
            </a:xfrm>
            <a:prstGeom prst="rect">
              <a:avLst/>
            </a:prstGeom>
            <a:noFill/>
            <a:ln>
              <a:noFill/>
            </a:ln>
          </p:spPr>
        </p:pic>
        <p:sp>
          <p:nvSpPr>
            <p:cNvPr id="225" name="Google Shape;225;p13"/>
            <p:cNvSpPr/>
            <p:nvPr/>
          </p:nvSpPr>
          <p:spPr>
            <a:xfrm>
              <a:off x="-517250" y="3595825"/>
              <a:ext cx="2777384" cy="2749481"/>
            </a:xfrm>
            <a:custGeom>
              <a:avLst/>
              <a:gdLst/>
              <a:ahLst/>
              <a:cxnLst/>
              <a:rect l="l" t="t" r="r" b="b"/>
              <a:pathLst>
                <a:path w="198775" h="196778" fill="none" extrusionOk="0">
                  <a:moveTo>
                    <a:pt x="169021" y="196777"/>
                  </a:moveTo>
                  <a:lnTo>
                    <a:pt x="167671" y="196777"/>
                  </a:lnTo>
                  <a:cubicBezTo>
                    <a:pt x="166408" y="196635"/>
                    <a:pt x="165132" y="196541"/>
                    <a:pt x="163870" y="196352"/>
                  </a:cubicBezTo>
                  <a:cubicBezTo>
                    <a:pt x="159009" y="195609"/>
                    <a:pt x="154634" y="193766"/>
                    <a:pt x="150920" y="190485"/>
                  </a:cubicBezTo>
                  <a:cubicBezTo>
                    <a:pt x="147470" y="187433"/>
                    <a:pt x="145080" y="183605"/>
                    <a:pt x="142961" y="179588"/>
                  </a:cubicBezTo>
                  <a:cubicBezTo>
                    <a:pt x="140159" y="174254"/>
                    <a:pt x="137647" y="168772"/>
                    <a:pt x="134218" y="163783"/>
                  </a:cubicBezTo>
                  <a:cubicBezTo>
                    <a:pt x="127399" y="153831"/>
                    <a:pt x="118737" y="146115"/>
                    <a:pt x="107516" y="141463"/>
                  </a:cubicBezTo>
                  <a:cubicBezTo>
                    <a:pt x="93601" y="135697"/>
                    <a:pt x="79261" y="135184"/>
                    <a:pt x="64692" y="138297"/>
                  </a:cubicBezTo>
                  <a:cubicBezTo>
                    <a:pt x="58724" y="139579"/>
                    <a:pt x="52789" y="141092"/>
                    <a:pt x="46801" y="142266"/>
                  </a:cubicBezTo>
                  <a:cubicBezTo>
                    <a:pt x="41075" y="143387"/>
                    <a:pt x="35161" y="143104"/>
                    <a:pt x="29571" y="141443"/>
                  </a:cubicBezTo>
                  <a:cubicBezTo>
                    <a:pt x="17635" y="137952"/>
                    <a:pt x="8831" y="130708"/>
                    <a:pt x="3875" y="119183"/>
                  </a:cubicBezTo>
                  <a:cubicBezTo>
                    <a:pt x="763" y="111932"/>
                    <a:pt x="0" y="104371"/>
                    <a:pt x="2262" y="96721"/>
                  </a:cubicBezTo>
                  <a:cubicBezTo>
                    <a:pt x="5401" y="86115"/>
                    <a:pt x="12240" y="78938"/>
                    <a:pt x="22887" y="75745"/>
                  </a:cubicBezTo>
                  <a:cubicBezTo>
                    <a:pt x="27971" y="74226"/>
                    <a:pt x="33183" y="73098"/>
                    <a:pt x="38382" y="72059"/>
                  </a:cubicBezTo>
                  <a:cubicBezTo>
                    <a:pt x="49994" y="69756"/>
                    <a:pt x="58595" y="63410"/>
                    <a:pt x="64503" y="53229"/>
                  </a:cubicBezTo>
                  <a:cubicBezTo>
                    <a:pt x="67230" y="48530"/>
                    <a:pt x="69519" y="43635"/>
                    <a:pt x="71598" y="38632"/>
                  </a:cubicBezTo>
                  <a:cubicBezTo>
                    <a:pt x="74245" y="32306"/>
                    <a:pt x="76784" y="25940"/>
                    <a:pt x="80267" y="19998"/>
                  </a:cubicBezTo>
                  <a:cubicBezTo>
                    <a:pt x="82860" y="15563"/>
                    <a:pt x="85891" y="11478"/>
                    <a:pt x="89827" y="8150"/>
                  </a:cubicBezTo>
                  <a:cubicBezTo>
                    <a:pt x="97382" y="1776"/>
                    <a:pt x="106152" y="1"/>
                    <a:pt x="115698" y="1621"/>
                  </a:cubicBezTo>
                  <a:cubicBezTo>
                    <a:pt x="124718" y="3160"/>
                    <a:pt x="132152" y="7718"/>
                    <a:pt x="138457" y="14192"/>
                  </a:cubicBezTo>
                  <a:cubicBezTo>
                    <a:pt x="144628" y="20518"/>
                    <a:pt x="149084" y="27979"/>
                    <a:pt x="152480" y="36087"/>
                  </a:cubicBezTo>
                  <a:cubicBezTo>
                    <a:pt x="155579" y="43473"/>
                    <a:pt x="157463" y="51122"/>
                    <a:pt x="157199" y="59163"/>
                  </a:cubicBezTo>
                  <a:cubicBezTo>
                    <a:pt x="157064" y="63261"/>
                    <a:pt x="156679" y="67360"/>
                    <a:pt x="156409" y="71451"/>
                  </a:cubicBezTo>
                  <a:cubicBezTo>
                    <a:pt x="155970" y="78094"/>
                    <a:pt x="157294" y="84312"/>
                    <a:pt x="160852" y="90010"/>
                  </a:cubicBezTo>
                  <a:cubicBezTo>
                    <a:pt x="163127" y="93656"/>
                    <a:pt x="165902" y="96890"/>
                    <a:pt x="168940" y="99888"/>
                  </a:cubicBezTo>
                  <a:cubicBezTo>
                    <a:pt x="173119" y="104020"/>
                    <a:pt x="177426" y="108010"/>
                    <a:pt x="181592" y="112155"/>
                  </a:cubicBezTo>
                  <a:cubicBezTo>
                    <a:pt x="186689" y="117225"/>
                    <a:pt x="190652" y="123099"/>
                    <a:pt x="193555" y="129688"/>
                  </a:cubicBezTo>
                  <a:cubicBezTo>
                    <a:pt x="197086" y="137729"/>
                    <a:pt x="198774" y="146155"/>
                    <a:pt x="198727" y="154912"/>
                  </a:cubicBezTo>
                  <a:cubicBezTo>
                    <a:pt x="198707" y="158760"/>
                    <a:pt x="198295" y="162595"/>
                    <a:pt x="197498" y="166355"/>
                  </a:cubicBezTo>
                  <a:cubicBezTo>
                    <a:pt x="195918" y="173789"/>
                    <a:pt x="193191" y="180709"/>
                    <a:pt x="188350" y="186664"/>
                  </a:cubicBezTo>
                  <a:cubicBezTo>
                    <a:pt x="184515" y="191369"/>
                    <a:pt x="179783" y="194752"/>
                    <a:pt x="173760" y="196055"/>
                  </a:cubicBezTo>
                  <a:cubicBezTo>
                    <a:pt x="172194" y="196392"/>
                    <a:pt x="170601" y="196548"/>
                    <a:pt x="169021" y="196777"/>
                  </a:cubicBezTo>
                  <a:close/>
                </a:path>
              </a:pathLst>
            </a:custGeom>
            <a:noFill/>
            <a:ln w="9525" cap="flat" cmpd="sng">
              <a:solidFill>
                <a:schemeClr val="dk1"/>
              </a:solidFill>
              <a:prstDash val="solid"/>
              <a:miter lim="67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226" name="Google Shape;226;p13"/>
          <p:cNvSpPr/>
          <p:nvPr/>
        </p:nvSpPr>
        <p:spPr>
          <a:xfrm>
            <a:off x="950967" y="265133"/>
            <a:ext cx="364800" cy="364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spTree>
    <p:extLst>
      <p:ext uri="{BB962C8B-B14F-4D97-AF65-F5344CB8AC3E}">
        <p14:creationId xmlns:p14="http://schemas.microsoft.com/office/powerpoint/2010/main" val="26240786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lt1"/>
        </a:solidFill>
        <a:effectLst/>
      </p:bgPr>
    </p:bg>
    <p:spTree>
      <p:nvGrpSpPr>
        <p:cNvPr id="1" name="Shape 227"/>
        <p:cNvGrpSpPr/>
        <p:nvPr/>
      </p:nvGrpSpPr>
      <p:grpSpPr>
        <a:xfrm>
          <a:off x="0" y="0"/>
          <a:ext cx="0" cy="0"/>
          <a:chOff x="0" y="0"/>
          <a:chExt cx="0" cy="0"/>
        </a:xfrm>
      </p:grpSpPr>
      <p:sp>
        <p:nvSpPr>
          <p:cNvPr id="228" name="Google Shape;228;p14"/>
          <p:cNvSpPr txBox="1">
            <a:spLocks noGrp="1"/>
          </p:cNvSpPr>
          <p:nvPr>
            <p:ph type="title"/>
          </p:nvPr>
        </p:nvSpPr>
        <p:spPr>
          <a:xfrm>
            <a:off x="6848833" y="4133733"/>
            <a:ext cx="4050000" cy="709200"/>
          </a:xfrm>
          <a:prstGeom prst="rect">
            <a:avLst/>
          </a:prstGeom>
        </p:spPr>
        <p:txBody>
          <a:bodyPr spcFirstLastPara="1" wrap="square" lIns="0" tIns="0" rIns="0" bIns="0" anchor="ctr" anchorCtr="0">
            <a:noAutofit/>
          </a:bodyPr>
          <a:lstStyle>
            <a:lvl1pPr lvl="0" algn="r" rtl="0">
              <a:spcBef>
                <a:spcPts val="0"/>
              </a:spcBef>
              <a:spcAft>
                <a:spcPts val="0"/>
              </a:spcAft>
              <a:buSzPts val="3000"/>
              <a:buNone/>
              <a:defRPr sz="3733">
                <a:solidFill>
                  <a:schemeClr val="dk1"/>
                </a:solidFill>
                <a:latin typeface="Abhaya Libre"/>
                <a:ea typeface="Abhaya Libre"/>
                <a:cs typeface="Abhaya Libre"/>
                <a:sym typeface="Abhaya Libre"/>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a:t>Click to edit Master title style</a:t>
            </a:r>
            <a:endParaRPr/>
          </a:p>
        </p:txBody>
      </p:sp>
      <p:sp>
        <p:nvSpPr>
          <p:cNvPr id="229" name="Google Shape;229;p14"/>
          <p:cNvSpPr txBox="1">
            <a:spLocks noGrp="1"/>
          </p:cNvSpPr>
          <p:nvPr>
            <p:ph type="subTitle" idx="1"/>
          </p:nvPr>
        </p:nvSpPr>
        <p:spPr>
          <a:xfrm>
            <a:off x="1293000" y="2015100"/>
            <a:ext cx="9606000" cy="19712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3000"/>
              <a:buNone/>
              <a:defRPr sz="4000">
                <a:solidFill>
                  <a:schemeClr val="dk1"/>
                </a:solidFill>
              </a:defRPr>
            </a:lvl1pPr>
            <a:lvl2pPr lvl="1" algn="ctr" rtl="0">
              <a:lnSpc>
                <a:spcPct val="100000"/>
              </a:lnSpc>
              <a:spcBef>
                <a:spcPts val="0"/>
              </a:spcBef>
              <a:spcAft>
                <a:spcPts val="0"/>
              </a:spcAft>
              <a:buSzPts val="3000"/>
              <a:buNone/>
              <a:defRPr sz="4000"/>
            </a:lvl2pPr>
            <a:lvl3pPr lvl="2" algn="ctr" rtl="0">
              <a:lnSpc>
                <a:spcPct val="100000"/>
              </a:lnSpc>
              <a:spcBef>
                <a:spcPts val="0"/>
              </a:spcBef>
              <a:spcAft>
                <a:spcPts val="0"/>
              </a:spcAft>
              <a:buSzPts val="3000"/>
              <a:buNone/>
              <a:defRPr sz="4000"/>
            </a:lvl3pPr>
            <a:lvl4pPr lvl="3" algn="ctr" rtl="0">
              <a:lnSpc>
                <a:spcPct val="100000"/>
              </a:lnSpc>
              <a:spcBef>
                <a:spcPts val="0"/>
              </a:spcBef>
              <a:spcAft>
                <a:spcPts val="0"/>
              </a:spcAft>
              <a:buSzPts val="3000"/>
              <a:buNone/>
              <a:defRPr sz="4000"/>
            </a:lvl4pPr>
            <a:lvl5pPr lvl="4" algn="ctr" rtl="0">
              <a:lnSpc>
                <a:spcPct val="100000"/>
              </a:lnSpc>
              <a:spcBef>
                <a:spcPts val="0"/>
              </a:spcBef>
              <a:spcAft>
                <a:spcPts val="0"/>
              </a:spcAft>
              <a:buSzPts val="3000"/>
              <a:buNone/>
              <a:defRPr sz="4000"/>
            </a:lvl5pPr>
            <a:lvl6pPr lvl="5" algn="ctr" rtl="0">
              <a:lnSpc>
                <a:spcPct val="100000"/>
              </a:lnSpc>
              <a:spcBef>
                <a:spcPts val="0"/>
              </a:spcBef>
              <a:spcAft>
                <a:spcPts val="0"/>
              </a:spcAft>
              <a:buSzPts val="3000"/>
              <a:buNone/>
              <a:defRPr sz="4000"/>
            </a:lvl6pPr>
            <a:lvl7pPr lvl="6" algn="ctr" rtl="0">
              <a:lnSpc>
                <a:spcPct val="100000"/>
              </a:lnSpc>
              <a:spcBef>
                <a:spcPts val="0"/>
              </a:spcBef>
              <a:spcAft>
                <a:spcPts val="0"/>
              </a:spcAft>
              <a:buSzPts val="3000"/>
              <a:buNone/>
              <a:defRPr sz="4000"/>
            </a:lvl7pPr>
            <a:lvl8pPr lvl="7" algn="ctr" rtl="0">
              <a:lnSpc>
                <a:spcPct val="100000"/>
              </a:lnSpc>
              <a:spcBef>
                <a:spcPts val="0"/>
              </a:spcBef>
              <a:spcAft>
                <a:spcPts val="0"/>
              </a:spcAft>
              <a:buSzPts val="3000"/>
              <a:buNone/>
              <a:defRPr sz="4000"/>
            </a:lvl8pPr>
            <a:lvl9pPr lvl="8" algn="ctr" rtl="0">
              <a:lnSpc>
                <a:spcPct val="100000"/>
              </a:lnSpc>
              <a:spcBef>
                <a:spcPts val="0"/>
              </a:spcBef>
              <a:spcAft>
                <a:spcPts val="0"/>
              </a:spcAft>
              <a:buSzPts val="3000"/>
              <a:buNone/>
              <a:defRPr sz="4000"/>
            </a:lvl9pPr>
          </a:lstStyle>
          <a:p>
            <a:r>
              <a:rPr lang="en-US"/>
              <a:t>Click to edit Master subtitle style</a:t>
            </a:r>
            <a:endParaRPr/>
          </a:p>
        </p:txBody>
      </p:sp>
      <p:sp>
        <p:nvSpPr>
          <p:cNvPr id="230" name="Google Shape;230;p14"/>
          <p:cNvSpPr/>
          <p:nvPr/>
        </p:nvSpPr>
        <p:spPr>
          <a:xfrm>
            <a:off x="1913100" y="5028300"/>
            <a:ext cx="978800" cy="978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sp>
        <p:nvSpPr>
          <p:cNvPr id="231" name="Google Shape;231;p14"/>
          <p:cNvSpPr/>
          <p:nvPr/>
        </p:nvSpPr>
        <p:spPr>
          <a:xfrm>
            <a:off x="3140900" y="5724400"/>
            <a:ext cx="506400" cy="5064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grpSp>
        <p:nvGrpSpPr>
          <p:cNvPr id="232" name="Google Shape;232;p14"/>
          <p:cNvGrpSpPr/>
          <p:nvPr/>
        </p:nvGrpSpPr>
        <p:grpSpPr>
          <a:xfrm rot="10800000">
            <a:off x="-1076342" y="-509064"/>
            <a:ext cx="2989452" cy="2973677"/>
            <a:chOff x="6729575" y="-1419325"/>
            <a:chExt cx="3130971" cy="3114450"/>
          </a:xfrm>
        </p:grpSpPr>
        <p:grpSp>
          <p:nvGrpSpPr>
            <p:cNvPr id="233" name="Google Shape;233;p14"/>
            <p:cNvGrpSpPr/>
            <p:nvPr/>
          </p:nvGrpSpPr>
          <p:grpSpPr>
            <a:xfrm>
              <a:off x="6848600" y="-1419325"/>
              <a:ext cx="3011946" cy="2968950"/>
              <a:chOff x="-751812" y="3595825"/>
              <a:chExt cx="3011946" cy="2968950"/>
            </a:xfrm>
          </p:grpSpPr>
          <p:pic>
            <p:nvPicPr>
              <p:cNvPr id="234" name="Google Shape;234;p14"/>
              <p:cNvPicPr preferRelativeResize="0"/>
              <p:nvPr/>
            </p:nvPicPr>
            <p:blipFill>
              <a:blip r:embed="rId2">
                <a:alphaModFix/>
              </a:blip>
              <a:stretch>
                <a:fillRect/>
              </a:stretch>
            </p:blipFill>
            <p:spPr>
              <a:xfrm>
                <a:off x="-751812" y="3621950"/>
                <a:ext cx="2977725" cy="2942825"/>
              </a:xfrm>
              <a:prstGeom prst="rect">
                <a:avLst/>
              </a:prstGeom>
              <a:noFill/>
              <a:ln>
                <a:noFill/>
              </a:ln>
            </p:spPr>
          </p:pic>
          <p:sp>
            <p:nvSpPr>
              <p:cNvPr id="235" name="Google Shape;235;p14"/>
              <p:cNvSpPr/>
              <p:nvPr/>
            </p:nvSpPr>
            <p:spPr>
              <a:xfrm>
                <a:off x="-517250" y="3595825"/>
                <a:ext cx="2777384" cy="2749481"/>
              </a:xfrm>
              <a:custGeom>
                <a:avLst/>
                <a:gdLst/>
                <a:ahLst/>
                <a:cxnLst/>
                <a:rect l="l" t="t" r="r" b="b"/>
                <a:pathLst>
                  <a:path w="198775" h="196778" fill="none" extrusionOk="0">
                    <a:moveTo>
                      <a:pt x="169021" y="196777"/>
                    </a:moveTo>
                    <a:lnTo>
                      <a:pt x="167671" y="196777"/>
                    </a:lnTo>
                    <a:cubicBezTo>
                      <a:pt x="166408" y="196635"/>
                      <a:pt x="165132" y="196541"/>
                      <a:pt x="163870" y="196352"/>
                    </a:cubicBezTo>
                    <a:cubicBezTo>
                      <a:pt x="159009" y="195609"/>
                      <a:pt x="154634" y="193766"/>
                      <a:pt x="150920" y="190485"/>
                    </a:cubicBezTo>
                    <a:cubicBezTo>
                      <a:pt x="147470" y="187433"/>
                      <a:pt x="145080" y="183605"/>
                      <a:pt x="142961" y="179588"/>
                    </a:cubicBezTo>
                    <a:cubicBezTo>
                      <a:pt x="140159" y="174254"/>
                      <a:pt x="137647" y="168772"/>
                      <a:pt x="134218" y="163783"/>
                    </a:cubicBezTo>
                    <a:cubicBezTo>
                      <a:pt x="127399" y="153831"/>
                      <a:pt x="118737" y="146115"/>
                      <a:pt x="107516" y="141463"/>
                    </a:cubicBezTo>
                    <a:cubicBezTo>
                      <a:pt x="93601" y="135697"/>
                      <a:pt x="79261" y="135184"/>
                      <a:pt x="64692" y="138297"/>
                    </a:cubicBezTo>
                    <a:cubicBezTo>
                      <a:pt x="58724" y="139579"/>
                      <a:pt x="52789" y="141092"/>
                      <a:pt x="46801" y="142266"/>
                    </a:cubicBezTo>
                    <a:cubicBezTo>
                      <a:pt x="41075" y="143387"/>
                      <a:pt x="35161" y="143104"/>
                      <a:pt x="29571" y="141443"/>
                    </a:cubicBezTo>
                    <a:cubicBezTo>
                      <a:pt x="17635" y="137952"/>
                      <a:pt x="8831" y="130708"/>
                      <a:pt x="3875" y="119183"/>
                    </a:cubicBezTo>
                    <a:cubicBezTo>
                      <a:pt x="763" y="111932"/>
                      <a:pt x="0" y="104371"/>
                      <a:pt x="2262" y="96721"/>
                    </a:cubicBezTo>
                    <a:cubicBezTo>
                      <a:pt x="5401" y="86115"/>
                      <a:pt x="12240" y="78938"/>
                      <a:pt x="22887" y="75745"/>
                    </a:cubicBezTo>
                    <a:cubicBezTo>
                      <a:pt x="27971" y="74226"/>
                      <a:pt x="33183" y="73098"/>
                      <a:pt x="38382" y="72059"/>
                    </a:cubicBezTo>
                    <a:cubicBezTo>
                      <a:pt x="49994" y="69756"/>
                      <a:pt x="58595" y="63410"/>
                      <a:pt x="64503" y="53229"/>
                    </a:cubicBezTo>
                    <a:cubicBezTo>
                      <a:pt x="67230" y="48530"/>
                      <a:pt x="69519" y="43635"/>
                      <a:pt x="71598" y="38632"/>
                    </a:cubicBezTo>
                    <a:cubicBezTo>
                      <a:pt x="74245" y="32306"/>
                      <a:pt x="76784" y="25940"/>
                      <a:pt x="80267" y="19998"/>
                    </a:cubicBezTo>
                    <a:cubicBezTo>
                      <a:pt x="82860" y="15563"/>
                      <a:pt x="85891" y="11478"/>
                      <a:pt x="89827" y="8150"/>
                    </a:cubicBezTo>
                    <a:cubicBezTo>
                      <a:pt x="97382" y="1776"/>
                      <a:pt x="106152" y="1"/>
                      <a:pt x="115698" y="1621"/>
                    </a:cubicBezTo>
                    <a:cubicBezTo>
                      <a:pt x="124718" y="3160"/>
                      <a:pt x="132152" y="7718"/>
                      <a:pt x="138457" y="14192"/>
                    </a:cubicBezTo>
                    <a:cubicBezTo>
                      <a:pt x="144628" y="20518"/>
                      <a:pt x="149084" y="27979"/>
                      <a:pt x="152480" y="36087"/>
                    </a:cubicBezTo>
                    <a:cubicBezTo>
                      <a:pt x="155579" y="43473"/>
                      <a:pt x="157463" y="51122"/>
                      <a:pt x="157199" y="59163"/>
                    </a:cubicBezTo>
                    <a:cubicBezTo>
                      <a:pt x="157064" y="63261"/>
                      <a:pt x="156679" y="67360"/>
                      <a:pt x="156409" y="71451"/>
                    </a:cubicBezTo>
                    <a:cubicBezTo>
                      <a:pt x="155970" y="78094"/>
                      <a:pt x="157294" y="84312"/>
                      <a:pt x="160852" y="90010"/>
                    </a:cubicBezTo>
                    <a:cubicBezTo>
                      <a:pt x="163127" y="93656"/>
                      <a:pt x="165902" y="96890"/>
                      <a:pt x="168940" y="99888"/>
                    </a:cubicBezTo>
                    <a:cubicBezTo>
                      <a:pt x="173119" y="104020"/>
                      <a:pt x="177426" y="108010"/>
                      <a:pt x="181592" y="112155"/>
                    </a:cubicBezTo>
                    <a:cubicBezTo>
                      <a:pt x="186689" y="117225"/>
                      <a:pt x="190652" y="123099"/>
                      <a:pt x="193555" y="129688"/>
                    </a:cubicBezTo>
                    <a:cubicBezTo>
                      <a:pt x="197086" y="137729"/>
                      <a:pt x="198774" y="146155"/>
                      <a:pt x="198727" y="154912"/>
                    </a:cubicBezTo>
                    <a:cubicBezTo>
                      <a:pt x="198707" y="158760"/>
                      <a:pt x="198295" y="162595"/>
                      <a:pt x="197498" y="166355"/>
                    </a:cubicBezTo>
                    <a:cubicBezTo>
                      <a:pt x="195918" y="173789"/>
                      <a:pt x="193191" y="180709"/>
                      <a:pt x="188350" y="186664"/>
                    </a:cubicBezTo>
                    <a:cubicBezTo>
                      <a:pt x="184515" y="191369"/>
                      <a:pt x="179783" y="194752"/>
                      <a:pt x="173760" y="196055"/>
                    </a:cubicBezTo>
                    <a:cubicBezTo>
                      <a:pt x="172194" y="196392"/>
                      <a:pt x="170601" y="196548"/>
                      <a:pt x="169021" y="196777"/>
                    </a:cubicBezTo>
                    <a:close/>
                  </a:path>
                </a:pathLst>
              </a:custGeom>
              <a:noFill/>
              <a:ln w="9525" cap="flat" cmpd="sng">
                <a:solidFill>
                  <a:schemeClr val="dk1"/>
                </a:solidFill>
                <a:prstDash val="solid"/>
                <a:miter lim="67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pic>
            <p:nvPicPr>
              <p:cNvPr id="236" name="Google Shape;236;p14"/>
              <p:cNvPicPr preferRelativeResize="0"/>
              <p:nvPr/>
            </p:nvPicPr>
            <p:blipFill>
              <a:blip r:embed="rId3">
                <a:alphaModFix/>
              </a:blip>
              <a:stretch>
                <a:fillRect/>
              </a:stretch>
            </p:blipFill>
            <p:spPr>
              <a:xfrm>
                <a:off x="1463300" y="4365200"/>
                <a:ext cx="651750" cy="617300"/>
              </a:xfrm>
              <a:prstGeom prst="rect">
                <a:avLst/>
              </a:prstGeom>
              <a:noFill/>
              <a:ln>
                <a:noFill/>
              </a:ln>
            </p:spPr>
          </p:pic>
        </p:grpSp>
        <p:grpSp>
          <p:nvGrpSpPr>
            <p:cNvPr id="237" name="Google Shape;237;p14"/>
            <p:cNvGrpSpPr/>
            <p:nvPr/>
          </p:nvGrpSpPr>
          <p:grpSpPr>
            <a:xfrm>
              <a:off x="6994800" y="718300"/>
              <a:ext cx="1754100" cy="976826"/>
              <a:chOff x="6994800" y="718300"/>
              <a:chExt cx="1754100" cy="976826"/>
            </a:xfrm>
          </p:grpSpPr>
          <p:pic>
            <p:nvPicPr>
              <p:cNvPr id="238" name="Google Shape;238;p14"/>
              <p:cNvPicPr preferRelativeResize="0"/>
              <p:nvPr/>
            </p:nvPicPr>
            <p:blipFill>
              <a:blip r:embed="rId4">
                <a:alphaModFix/>
              </a:blip>
              <a:stretch>
                <a:fillRect/>
              </a:stretch>
            </p:blipFill>
            <p:spPr>
              <a:xfrm>
                <a:off x="6994800" y="718300"/>
                <a:ext cx="1754100" cy="976826"/>
              </a:xfrm>
              <a:prstGeom prst="rect">
                <a:avLst/>
              </a:prstGeom>
              <a:noFill/>
              <a:ln>
                <a:noFill/>
              </a:ln>
            </p:spPr>
          </p:pic>
          <p:sp>
            <p:nvSpPr>
              <p:cNvPr id="239" name="Google Shape;239;p14"/>
              <p:cNvSpPr/>
              <p:nvPr/>
            </p:nvSpPr>
            <p:spPr>
              <a:xfrm>
                <a:off x="7107250" y="760825"/>
                <a:ext cx="1484865" cy="788744"/>
              </a:xfrm>
              <a:custGeom>
                <a:avLst/>
                <a:gdLst/>
                <a:ahLst/>
                <a:cxnLst/>
                <a:rect l="l" t="t" r="r" b="b"/>
                <a:pathLst>
                  <a:path w="108901" h="57847" fill="none" extrusionOk="0">
                    <a:moveTo>
                      <a:pt x="44803" y="46815"/>
                    </a:moveTo>
                    <a:cubicBezTo>
                      <a:pt x="33899" y="46207"/>
                      <a:pt x="22753" y="48604"/>
                      <a:pt x="12092" y="45707"/>
                    </a:cubicBezTo>
                    <a:cubicBezTo>
                      <a:pt x="4200" y="43574"/>
                      <a:pt x="0" y="37963"/>
                      <a:pt x="142" y="29760"/>
                    </a:cubicBezTo>
                    <a:cubicBezTo>
                      <a:pt x="217" y="25176"/>
                      <a:pt x="2309" y="21531"/>
                      <a:pt x="5381" y="18351"/>
                    </a:cubicBezTo>
                    <a:cubicBezTo>
                      <a:pt x="8825" y="14772"/>
                      <a:pt x="12997" y="12187"/>
                      <a:pt x="17291" y="9790"/>
                    </a:cubicBezTo>
                    <a:cubicBezTo>
                      <a:pt x="23745" y="6171"/>
                      <a:pt x="30517" y="3336"/>
                      <a:pt x="37788" y="1789"/>
                    </a:cubicBezTo>
                    <a:cubicBezTo>
                      <a:pt x="44593" y="338"/>
                      <a:pt x="51446" y="0"/>
                      <a:pt x="58332" y="1040"/>
                    </a:cubicBezTo>
                    <a:cubicBezTo>
                      <a:pt x="72450" y="3167"/>
                      <a:pt x="84933" y="8845"/>
                      <a:pt x="95546" y="18445"/>
                    </a:cubicBezTo>
                    <a:cubicBezTo>
                      <a:pt x="99766" y="22260"/>
                      <a:pt x="103405" y="26554"/>
                      <a:pt x="105774" y="31793"/>
                    </a:cubicBezTo>
                    <a:cubicBezTo>
                      <a:pt x="108063" y="36863"/>
                      <a:pt x="108900" y="42129"/>
                      <a:pt x="107530" y="47618"/>
                    </a:cubicBezTo>
                    <a:cubicBezTo>
                      <a:pt x="106166" y="53100"/>
                      <a:pt x="102007" y="56631"/>
                      <a:pt x="96275" y="57239"/>
                    </a:cubicBezTo>
                    <a:cubicBezTo>
                      <a:pt x="90543" y="57846"/>
                      <a:pt x="85000" y="56962"/>
                      <a:pt x="79579" y="55342"/>
                    </a:cubicBezTo>
                    <a:cubicBezTo>
                      <a:pt x="69790" y="52418"/>
                      <a:pt x="58900" y="48442"/>
                      <a:pt x="48253" y="47118"/>
                    </a:cubicBezTo>
                    <a:cubicBezTo>
                      <a:pt x="47105" y="46983"/>
                      <a:pt x="45957" y="46882"/>
                      <a:pt x="44803" y="46815"/>
                    </a:cubicBezTo>
                    <a:close/>
                  </a:path>
                </a:pathLst>
              </a:custGeom>
              <a:noFill/>
              <a:ln w="9525" cap="flat" cmpd="sng">
                <a:solidFill>
                  <a:schemeClr val="dk1"/>
                </a:solidFill>
                <a:prstDash val="solid"/>
                <a:miter lim="67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pic>
          <p:nvPicPr>
            <p:cNvPr id="240" name="Google Shape;240;p14"/>
            <p:cNvPicPr preferRelativeResize="0"/>
            <p:nvPr/>
          </p:nvPicPr>
          <p:blipFill>
            <a:blip r:embed="rId3">
              <a:alphaModFix/>
            </a:blip>
            <a:stretch>
              <a:fillRect/>
            </a:stretch>
          </p:blipFill>
          <p:spPr>
            <a:xfrm>
              <a:off x="6729575" y="607275"/>
              <a:ext cx="476600" cy="451425"/>
            </a:xfrm>
            <a:prstGeom prst="rect">
              <a:avLst/>
            </a:prstGeom>
            <a:noFill/>
            <a:ln>
              <a:noFill/>
            </a:ln>
          </p:spPr>
        </p:pic>
      </p:grpSp>
      <p:grpSp>
        <p:nvGrpSpPr>
          <p:cNvPr id="241" name="Google Shape;241;p14"/>
          <p:cNvGrpSpPr/>
          <p:nvPr/>
        </p:nvGrpSpPr>
        <p:grpSpPr>
          <a:xfrm>
            <a:off x="10278891" y="4417070"/>
            <a:ext cx="2989452" cy="2973677"/>
            <a:chOff x="6729575" y="-1419325"/>
            <a:chExt cx="3130971" cy="3114450"/>
          </a:xfrm>
        </p:grpSpPr>
        <p:grpSp>
          <p:nvGrpSpPr>
            <p:cNvPr id="242" name="Google Shape;242;p14"/>
            <p:cNvGrpSpPr/>
            <p:nvPr/>
          </p:nvGrpSpPr>
          <p:grpSpPr>
            <a:xfrm>
              <a:off x="6848600" y="-1419325"/>
              <a:ext cx="3011946" cy="2968950"/>
              <a:chOff x="-751812" y="3595825"/>
              <a:chExt cx="3011946" cy="2968950"/>
            </a:xfrm>
          </p:grpSpPr>
          <p:pic>
            <p:nvPicPr>
              <p:cNvPr id="243" name="Google Shape;243;p14"/>
              <p:cNvPicPr preferRelativeResize="0"/>
              <p:nvPr/>
            </p:nvPicPr>
            <p:blipFill>
              <a:blip r:embed="rId2">
                <a:alphaModFix/>
              </a:blip>
              <a:stretch>
                <a:fillRect/>
              </a:stretch>
            </p:blipFill>
            <p:spPr>
              <a:xfrm>
                <a:off x="-751812" y="3621950"/>
                <a:ext cx="2977725" cy="2942825"/>
              </a:xfrm>
              <a:prstGeom prst="rect">
                <a:avLst/>
              </a:prstGeom>
              <a:noFill/>
              <a:ln>
                <a:noFill/>
              </a:ln>
            </p:spPr>
          </p:pic>
          <p:sp>
            <p:nvSpPr>
              <p:cNvPr id="244" name="Google Shape;244;p14"/>
              <p:cNvSpPr/>
              <p:nvPr/>
            </p:nvSpPr>
            <p:spPr>
              <a:xfrm>
                <a:off x="-517250" y="3595825"/>
                <a:ext cx="2777384" cy="2749481"/>
              </a:xfrm>
              <a:custGeom>
                <a:avLst/>
                <a:gdLst/>
                <a:ahLst/>
                <a:cxnLst/>
                <a:rect l="l" t="t" r="r" b="b"/>
                <a:pathLst>
                  <a:path w="198775" h="196778" fill="none" extrusionOk="0">
                    <a:moveTo>
                      <a:pt x="169021" y="196777"/>
                    </a:moveTo>
                    <a:lnTo>
                      <a:pt x="167671" y="196777"/>
                    </a:lnTo>
                    <a:cubicBezTo>
                      <a:pt x="166408" y="196635"/>
                      <a:pt x="165132" y="196541"/>
                      <a:pt x="163870" y="196352"/>
                    </a:cubicBezTo>
                    <a:cubicBezTo>
                      <a:pt x="159009" y="195609"/>
                      <a:pt x="154634" y="193766"/>
                      <a:pt x="150920" y="190485"/>
                    </a:cubicBezTo>
                    <a:cubicBezTo>
                      <a:pt x="147470" y="187433"/>
                      <a:pt x="145080" y="183605"/>
                      <a:pt x="142961" y="179588"/>
                    </a:cubicBezTo>
                    <a:cubicBezTo>
                      <a:pt x="140159" y="174254"/>
                      <a:pt x="137647" y="168772"/>
                      <a:pt x="134218" y="163783"/>
                    </a:cubicBezTo>
                    <a:cubicBezTo>
                      <a:pt x="127399" y="153831"/>
                      <a:pt x="118737" y="146115"/>
                      <a:pt x="107516" y="141463"/>
                    </a:cubicBezTo>
                    <a:cubicBezTo>
                      <a:pt x="93601" y="135697"/>
                      <a:pt x="79261" y="135184"/>
                      <a:pt x="64692" y="138297"/>
                    </a:cubicBezTo>
                    <a:cubicBezTo>
                      <a:pt x="58724" y="139579"/>
                      <a:pt x="52789" y="141092"/>
                      <a:pt x="46801" y="142266"/>
                    </a:cubicBezTo>
                    <a:cubicBezTo>
                      <a:pt x="41075" y="143387"/>
                      <a:pt x="35161" y="143104"/>
                      <a:pt x="29571" y="141443"/>
                    </a:cubicBezTo>
                    <a:cubicBezTo>
                      <a:pt x="17635" y="137952"/>
                      <a:pt x="8831" y="130708"/>
                      <a:pt x="3875" y="119183"/>
                    </a:cubicBezTo>
                    <a:cubicBezTo>
                      <a:pt x="763" y="111932"/>
                      <a:pt x="0" y="104371"/>
                      <a:pt x="2262" y="96721"/>
                    </a:cubicBezTo>
                    <a:cubicBezTo>
                      <a:pt x="5401" y="86115"/>
                      <a:pt x="12240" y="78938"/>
                      <a:pt x="22887" y="75745"/>
                    </a:cubicBezTo>
                    <a:cubicBezTo>
                      <a:pt x="27971" y="74226"/>
                      <a:pt x="33183" y="73098"/>
                      <a:pt x="38382" y="72059"/>
                    </a:cubicBezTo>
                    <a:cubicBezTo>
                      <a:pt x="49994" y="69756"/>
                      <a:pt x="58595" y="63410"/>
                      <a:pt x="64503" y="53229"/>
                    </a:cubicBezTo>
                    <a:cubicBezTo>
                      <a:pt x="67230" y="48530"/>
                      <a:pt x="69519" y="43635"/>
                      <a:pt x="71598" y="38632"/>
                    </a:cubicBezTo>
                    <a:cubicBezTo>
                      <a:pt x="74245" y="32306"/>
                      <a:pt x="76784" y="25940"/>
                      <a:pt x="80267" y="19998"/>
                    </a:cubicBezTo>
                    <a:cubicBezTo>
                      <a:pt x="82860" y="15563"/>
                      <a:pt x="85891" y="11478"/>
                      <a:pt x="89827" y="8150"/>
                    </a:cubicBezTo>
                    <a:cubicBezTo>
                      <a:pt x="97382" y="1776"/>
                      <a:pt x="106152" y="1"/>
                      <a:pt x="115698" y="1621"/>
                    </a:cubicBezTo>
                    <a:cubicBezTo>
                      <a:pt x="124718" y="3160"/>
                      <a:pt x="132152" y="7718"/>
                      <a:pt x="138457" y="14192"/>
                    </a:cubicBezTo>
                    <a:cubicBezTo>
                      <a:pt x="144628" y="20518"/>
                      <a:pt x="149084" y="27979"/>
                      <a:pt x="152480" y="36087"/>
                    </a:cubicBezTo>
                    <a:cubicBezTo>
                      <a:pt x="155579" y="43473"/>
                      <a:pt x="157463" y="51122"/>
                      <a:pt x="157199" y="59163"/>
                    </a:cubicBezTo>
                    <a:cubicBezTo>
                      <a:pt x="157064" y="63261"/>
                      <a:pt x="156679" y="67360"/>
                      <a:pt x="156409" y="71451"/>
                    </a:cubicBezTo>
                    <a:cubicBezTo>
                      <a:pt x="155970" y="78094"/>
                      <a:pt x="157294" y="84312"/>
                      <a:pt x="160852" y="90010"/>
                    </a:cubicBezTo>
                    <a:cubicBezTo>
                      <a:pt x="163127" y="93656"/>
                      <a:pt x="165902" y="96890"/>
                      <a:pt x="168940" y="99888"/>
                    </a:cubicBezTo>
                    <a:cubicBezTo>
                      <a:pt x="173119" y="104020"/>
                      <a:pt x="177426" y="108010"/>
                      <a:pt x="181592" y="112155"/>
                    </a:cubicBezTo>
                    <a:cubicBezTo>
                      <a:pt x="186689" y="117225"/>
                      <a:pt x="190652" y="123099"/>
                      <a:pt x="193555" y="129688"/>
                    </a:cubicBezTo>
                    <a:cubicBezTo>
                      <a:pt x="197086" y="137729"/>
                      <a:pt x="198774" y="146155"/>
                      <a:pt x="198727" y="154912"/>
                    </a:cubicBezTo>
                    <a:cubicBezTo>
                      <a:pt x="198707" y="158760"/>
                      <a:pt x="198295" y="162595"/>
                      <a:pt x="197498" y="166355"/>
                    </a:cubicBezTo>
                    <a:cubicBezTo>
                      <a:pt x="195918" y="173789"/>
                      <a:pt x="193191" y="180709"/>
                      <a:pt x="188350" y="186664"/>
                    </a:cubicBezTo>
                    <a:cubicBezTo>
                      <a:pt x="184515" y="191369"/>
                      <a:pt x="179783" y="194752"/>
                      <a:pt x="173760" y="196055"/>
                    </a:cubicBezTo>
                    <a:cubicBezTo>
                      <a:pt x="172194" y="196392"/>
                      <a:pt x="170601" y="196548"/>
                      <a:pt x="169021" y="196777"/>
                    </a:cubicBezTo>
                    <a:close/>
                  </a:path>
                </a:pathLst>
              </a:custGeom>
              <a:noFill/>
              <a:ln w="9525" cap="flat" cmpd="sng">
                <a:solidFill>
                  <a:schemeClr val="dk1"/>
                </a:solidFill>
                <a:prstDash val="solid"/>
                <a:miter lim="67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pic>
            <p:nvPicPr>
              <p:cNvPr id="245" name="Google Shape;245;p14"/>
              <p:cNvPicPr preferRelativeResize="0"/>
              <p:nvPr/>
            </p:nvPicPr>
            <p:blipFill>
              <a:blip r:embed="rId3">
                <a:alphaModFix/>
              </a:blip>
              <a:stretch>
                <a:fillRect/>
              </a:stretch>
            </p:blipFill>
            <p:spPr>
              <a:xfrm>
                <a:off x="1463300" y="4365200"/>
                <a:ext cx="651750" cy="617300"/>
              </a:xfrm>
              <a:prstGeom prst="rect">
                <a:avLst/>
              </a:prstGeom>
              <a:noFill/>
              <a:ln>
                <a:noFill/>
              </a:ln>
            </p:spPr>
          </p:pic>
        </p:grpSp>
        <p:grpSp>
          <p:nvGrpSpPr>
            <p:cNvPr id="246" name="Google Shape;246;p14"/>
            <p:cNvGrpSpPr/>
            <p:nvPr/>
          </p:nvGrpSpPr>
          <p:grpSpPr>
            <a:xfrm>
              <a:off x="6994800" y="718300"/>
              <a:ext cx="1754100" cy="976826"/>
              <a:chOff x="6994800" y="718300"/>
              <a:chExt cx="1754100" cy="976826"/>
            </a:xfrm>
          </p:grpSpPr>
          <p:pic>
            <p:nvPicPr>
              <p:cNvPr id="247" name="Google Shape;247;p14"/>
              <p:cNvPicPr preferRelativeResize="0"/>
              <p:nvPr/>
            </p:nvPicPr>
            <p:blipFill>
              <a:blip r:embed="rId4">
                <a:alphaModFix/>
              </a:blip>
              <a:stretch>
                <a:fillRect/>
              </a:stretch>
            </p:blipFill>
            <p:spPr>
              <a:xfrm>
                <a:off x="6994800" y="718300"/>
                <a:ext cx="1754100" cy="976826"/>
              </a:xfrm>
              <a:prstGeom prst="rect">
                <a:avLst/>
              </a:prstGeom>
              <a:noFill/>
              <a:ln>
                <a:noFill/>
              </a:ln>
            </p:spPr>
          </p:pic>
          <p:sp>
            <p:nvSpPr>
              <p:cNvPr id="248" name="Google Shape;248;p14"/>
              <p:cNvSpPr/>
              <p:nvPr/>
            </p:nvSpPr>
            <p:spPr>
              <a:xfrm>
                <a:off x="7107250" y="760825"/>
                <a:ext cx="1484865" cy="788744"/>
              </a:xfrm>
              <a:custGeom>
                <a:avLst/>
                <a:gdLst/>
                <a:ahLst/>
                <a:cxnLst/>
                <a:rect l="l" t="t" r="r" b="b"/>
                <a:pathLst>
                  <a:path w="108901" h="57847" fill="none" extrusionOk="0">
                    <a:moveTo>
                      <a:pt x="44803" y="46815"/>
                    </a:moveTo>
                    <a:cubicBezTo>
                      <a:pt x="33899" y="46207"/>
                      <a:pt x="22753" y="48604"/>
                      <a:pt x="12092" y="45707"/>
                    </a:cubicBezTo>
                    <a:cubicBezTo>
                      <a:pt x="4200" y="43574"/>
                      <a:pt x="0" y="37963"/>
                      <a:pt x="142" y="29760"/>
                    </a:cubicBezTo>
                    <a:cubicBezTo>
                      <a:pt x="217" y="25176"/>
                      <a:pt x="2309" y="21531"/>
                      <a:pt x="5381" y="18351"/>
                    </a:cubicBezTo>
                    <a:cubicBezTo>
                      <a:pt x="8825" y="14772"/>
                      <a:pt x="12997" y="12187"/>
                      <a:pt x="17291" y="9790"/>
                    </a:cubicBezTo>
                    <a:cubicBezTo>
                      <a:pt x="23745" y="6171"/>
                      <a:pt x="30517" y="3336"/>
                      <a:pt x="37788" y="1789"/>
                    </a:cubicBezTo>
                    <a:cubicBezTo>
                      <a:pt x="44593" y="338"/>
                      <a:pt x="51446" y="0"/>
                      <a:pt x="58332" y="1040"/>
                    </a:cubicBezTo>
                    <a:cubicBezTo>
                      <a:pt x="72450" y="3167"/>
                      <a:pt x="84933" y="8845"/>
                      <a:pt x="95546" y="18445"/>
                    </a:cubicBezTo>
                    <a:cubicBezTo>
                      <a:pt x="99766" y="22260"/>
                      <a:pt x="103405" y="26554"/>
                      <a:pt x="105774" y="31793"/>
                    </a:cubicBezTo>
                    <a:cubicBezTo>
                      <a:pt x="108063" y="36863"/>
                      <a:pt x="108900" y="42129"/>
                      <a:pt x="107530" y="47618"/>
                    </a:cubicBezTo>
                    <a:cubicBezTo>
                      <a:pt x="106166" y="53100"/>
                      <a:pt x="102007" y="56631"/>
                      <a:pt x="96275" y="57239"/>
                    </a:cubicBezTo>
                    <a:cubicBezTo>
                      <a:pt x="90543" y="57846"/>
                      <a:pt x="85000" y="56962"/>
                      <a:pt x="79579" y="55342"/>
                    </a:cubicBezTo>
                    <a:cubicBezTo>
                      <a:pt x="69790" y="52418"/>
                      <a:pt x="58900" y="48442"/>
                      <a:pt x="48253" y="47118"/>
                    </a:cubicBezTo>
                    <a:cubicBezTo>
                      <a:pt x="47105" y="46983"/>
                      <a:pt x="45957" y="46882"/>
                      <a:pt x="44803" y="46815"/>
                    </a:cubicBezTo>
                    <a:close/>
                  </a:path>
                </a:pathLst>
              </a:custGeom>
              <a:noFill/>
              <a:ln w="9525" cap="flat" cmpd="sng">
                <a:solidFill>
                  <a:schemeClr val="dk1"/>
                </a:solidFill>
                <a:prstDash val="solid"/>
                <a:miter lim="67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pic>
          <p:nvPicPr>
            <p:cNvPr id="249" name="Google Shape;249;p14"/>
            <p:cNvPicPr preferRelativeResize="0"/>
            <p:nvPr/>
          </p:nvPicPr>
          <p:blipFill>
            <a:blip r:embed="rId3">
              <a:alphaModFix/>
            </a:blip>
            <a:stretch>
              <a:fillRect/>
            </a:stretch>
          </p:blipFill>
          <p:spPr>
            <a:xfrm>
              <a:off x="6729575" y="607275"/>
              <a:ext cx="476600" cy="451425"/>
            </a:xfrm>
            <a:prstGeom prst="rect">
              <a:avLst/>
            </a:prstGeom>
            <a:noFill/>
            <a:ln>
              <a:noFill/>
            </a:ln>
          </p:spPr>
        </p:pic>
      </p:grpSp>
      <p:pic>
        <p:nvPicPr>
          <p:cNvPr id="250" name="Google Shape;250;p14"/>
          <p:cNvPicPr preferRelativeResize="0"/>
          <p:nvPr/>
        </p:nvPicPr>
        <p:blipFill rotWithShape="1">
          <a:blip r:embed="rId5">
            <a:alphaModFix/>
          </a:blip>
          <a:srcRect l="10279" t="7777" r="12194" b="7777"/>
          <a:stretch/>
        </p:blipFill>
        <p:spPr>
          <a:xfrm>
            <a:off x="2772268" y="4842934"/>
            <a:ext cx="1186065" cy="1142367"/>
          </a:xfrm>
          <a:prstGeom prst="rect">
            <a:avLst/>
          </a:prstGeom>
          <a:noFill/>
          <a:ln>
            <a:noFill/>
          </a:ln>
        </p:spPr>
      </p:pic>
      <p:sp>
        <p:nvSpPr>
          <p:cNvPr id="251" name="Google Shape;251;p14"/>
          <p:cNvSpPr/>
          <p:nvPr/>
        </p:nvSpPr>
        <p:spPr>
          <a:xfrm>
            <a:off x="9311933" y="534367"/>
            <a:ext cx="886800" cy="886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sp>
        <p:nvSpPr>
          <p:cNvPr id="252" name="Google Shape;252;p14"/>
          <p:cNvSpPr/>
          <p:nvPr/>
        </p:nvSpPr>
        <p:spPr>
          <a:xfrm>
            <a:off x="8617800" y="607733"/>
            <a:ext cx="223200" cy="2232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pic>
        <p:nvPicPr>
          <p:cNvPr id="253" name="Google Shape;253;p14"/>
          <p:cNvPicPr preferRelativeResize="0"/>
          <p:nvPr/>
        </p:nvPicPr>
        <p:blipFill rotWithShape="1">
          <a:blip r:embed="rId5">
            <a:alphaModFix/>
          </a:blip>
          <a:srcRect l="10279" t="7777" r="12194" b="7777"/>
          <a:stretch/>
        </p:blipFill>
        <p:spPr>
          <a:xfrm>
            <a:off x="8697801" y="719334"/>
            <a:ext cx="886801" cy="854132"/>
          </a:xfrm>
          <a:prstGeom prst="rect">
            <a:avLst/>
          </a:prstGeom>
          <a:noFill/>
          <a:ln>
            <a:noFill/>
          </a:ln>
        </p:spPr>
      </p:pic>
    </p:spTree>
    <p:extLst>
      <p:ext uri="{BB962C8B-B14F-4D97-AF65-F5344CB8AC3E}">
        <p14:creationId xmlns:p14="http://schemas.microsoft.com/office/powerpoint/2010/main" val="8650020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Title and Text 1">
    <p:bg>
      <p:bgPr>
        <a:solidFill>
          <a:schemeClr val="lt1"/>
        </a:solidFill>
        <a:effectLst/>
      </p:bgPr>
    </p:bg>
    <p:spTree>
      <p:nvGrpSpPr>
        <p:cNvPr id="1" name="Shape 254"/>
        <p:cNvGrpSpPr/>
        <p:nvPr/>
      </p:nvGrpSpPr>
      <p:grpSpPr>
        <a:xfrm>
          <a:off x="0" y="0"/>
          <a:ext cx="0" cy="0"/>
          <a:chOff x="0" y="0"/>
          <a:chExt cx="0" cy="0"/>
        </a:xfrm>
      </p:grpSpPr>
      <p:sp>
        <p:nvSpPr>
          <p:cNvPr id="255" name="Google Shape;255;p15"/>
          <p:cNvSpPr txBox="1">
            <a:spLocks noGrp="1"/>
          </p:cNvSpPr>
          <p:nvPr>
            <p:ph type="title"/>
          </p:nvPr>
        </p:nvSpPr>
        <p:spPr>
          <a:xfrm>
            <a:off x="950967" y="1554384"/>
            <a:ext cx="4917200" cy="2620400"/>
          </a:xfrm>
          <a:prstGeom prst="rect">
            <a:avLst/>
          </a:prstGeom>
        </p:spPr>
        <p:txBody>
          <a:bodyPr spcFirstLastPara="1" wrap="square" lIns="0" tIns="0" rIns="0" bIns="0" anchor="ctr" anchorCtr="0">
            <a:noAutofit/>
          </a:bodyPr>
          <a:lstStyle>
            <a:lvl1pPr lvl="0" rtl="0">
              <a:spcBef>
                <a:spcPts val="0"/>
              </a:spcBef>
              <a:spcAft>
                <a:spcPts val="0"/>
              </a:spcAft>
              <a:buSzPts val="3900"/>
              <a:buNone/>
              <a:defRPr>
                <a:solidFill>
                  <a:schemeClr val="dk1"/>
                </a:solidFill>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r>
              <a:rPr lang="en-US"/>
              <a:t>Click to edit Master title style</a:t>
            </a:r>
            <a:endParaRPr/>
          </a:p>
        </p:txBody>
      </p:sp>
      <p:sp>
        <p:nvSpPr>
          <p:cNvPr id="256" name="Google Shape;256;p15"/>
          <p:cNvSpPr txBox="1">
            <a:spLocks noGrp="1"/>
          </p:cNvSpPr>
          <p:nvPr>
            <p:ph type="subTitle" idx="1"/>
          </p:nvPr>
        </p:nvSpPr>
        <p:spPr>
          <a:xfrm>
            <a:off x="950967" y="4174417"/>
            <a:ext cx="4917200" cy="1129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grpSp>
        <p:nvGrpSpPr>
          <p:cNvPr id="257" name="Google Shape;257;p15"/>
          <p:cNvGrpSpPr/>
          <p:nvPr/>
        </p:nvGrpSpPr>
        <p:grpSpPr>
          <a:xfrm rot="10800000">
            <a:off x="-1542709" y="-413364"/>
            <a:ext cx="2989452" cy="2973677"/>
            <a:chOff x="6729575" y="-1419325"/>
            <a:chExt cx="3130971" cy="3114450"/>
          </a:xfrm>
        </p:grpSpPr>
        <p:grpSp>
          <p:nvGrpSpPr>
            <p:cNvPr id="258" name="Google Shape;258;p15"/>
            <p:cNvGrpSpPr/>
            <p:nvPr/>
          </p:nvGrpSpPr>
          <p:grpSpPr>
            <a:xfrm>
              <a:off x="6848600" y="-1419325"/>
              <a:ext cx="3011946" cy="2968950"/>
              <a:chOff x="-751812" y="3595825"/>
              <a:chExt cx="3011946" cy="2968950"/>
            </a:xfrm>
          </p:grpSpPr>
          <p:pic>
            <p:nvPicPr>
              <p:cNvPr id="259" name="Google Shape;259;p15"/>
              <p:cNvPicPr preferRelativeResize="0"/>
              <p:nvPr/>
            </p:nvPicPr>
            <p:blipFill>
              <a:blip r:embed="rId2">
                <a:alphaModFix/>
              </a:blip>
              <a:stretch>
                <a:fillRect/>
              </a:stretch>
            </p:blipFill>
            <p:spPr>
              <a:xfrm>
                <a:off x="-751812" y="3621950"/>
                <a:ext cx="2977725" cy="2942825"/>
              </a:xfrm>
              <a:prstGeom prst="rect">
                <a:avLst/>
              </a:prstGeom>
              <a:noFill/>
              <a:ln>
                <a:noFill/>
              </a:ln>
            </p:spPr>
          </p:pic>
          <p:sp>
            <p:nvSpPr>
              <p:cNvPr id="260" name="Google Shape;260;p15"/>
              <p:cNvSpPr/>
              <p:nvPr/>
            </p:nvSpPr>
            <p:spPr>
              <a:xfrm>
                <a:off x="-517250" y="3595825"/>
                <a:ext cx="2777384" cy="2749481"/>
              </a:xfrm>
              <a:custGeom>
                <a:avLst/>
                <a:gdLst/>
                <a:ahLst/>
                <a:cxnLst/>
                <a:rect l="l" t="t" r="r" b="b"/>
                <a:pathLst>
                  <a:path w="198775" h="196778" fill="none" extrusionOk="0">
                    <a:moveTo>
                      <a:pt x="169021" y="196777"/>
                    </a:moveTo>
                    <a:lnTo>
                      <a:pt x="167671" y="196777"/>
                    </a:lnTo>
                    <a:cubicBezTo>
                      <a:pt x="166408" y="196635"/>
                      <a:pt x="165132" y="196541"/>
                      <a:pt x="163870" y="196352"/>
                    </a:cubicBezTo>
                    <a:cubicBezTo>
                      <a:pt x="159009" y="195609"/>
                      <a:pt x="154634" y="193766"/>
                      <a:pt x="150920" y="190485"/>
                    </a:cubicBezTo>
                    <a:cubicBezTo>
                      <a:pt x="147470" y="187433"/>
                      <a:pt x="145080" y="183605"/>
                      <a:pt x="142961" y="179588"/>
                    </a:cubicBezTo>
                    <a:cubicBezTo>
                      <a:pt x="140159" y="174254"/>
                      <a:pt x="137647" y="168772"/>
                      <a:pt x="134218" y="163783"/>
                    </a:cubicBezTo>
                    <a:cubicBezTo>
                      <a:pt x="127399" y="153831"/>
                      <a:pt x="118737" y="146115"/>
                      <a:pt x="107516" y="141463"/>
                    </a:cubicBezTo>
                    <a:cubicBezTo>
                      <a:pt x="93601" y="135697"/>
                      <a:pt x="79261" y="135184"/>
                      <a:pt x="64692" y="138297"/>
                    </a:cubicBezTo>
                    <a:cubicBezTo>
                      <a:pt x="58724" y="139579"/>
                      <a:pt x="52789" y="141092"/>
                      <a:pt x="46801" y="142266"/>
                    </a:cubicBezTo>
                    <a:cubicBezTo>
                      <a:pt x="41075" y="143387"/>
                      <a:pt x="35161" y="143104"/>
                      <a:pt x="29571" y="141443"/>
                    </a:cubicBezTo>
                    <a:cubicBezTo>
                      <a:pt x="17635" y="137952"/>
                      <a:pt x="8831" y="130708"/>
                      <a:pt x="3875" y="119183"/>
                    </a:cubicBezTo>
                    <a:cubicBezTo>
                      <a:pt x="763" y="111932"/>
                      <a:pt x="0" y="104371"/>
                      <a:pt x="2262" y="96721"/>
                    </a:cubicBezTo>
                    <a:cubicBezTo>
                      <a:pt x="5401" y="86115"/>
                      <a:pt x="12240" y="78938"/>
                      <a:pt x="22887" y="75745"/>
                    </a:cubicBezTo>
                    <a:cubicBezTo>
                      <a:pt x="27971" y="74226"/>
                      <a:pt x="33183" y="73098"/>
                      <a:pt x="38382" y="72059"/>
                    </a:cubicBezTo>
                    <a:cubicBezTo>
                      <a:pt x="49994" y="69756"/>
                      <a:pt x="58595" y="63410"/>
                      <a:pt x="64503" y="53229"/>
                    </a:cubicBezTo>
                    <a:cubicBezTo>
                      <a:pt x="67230" y="48530"/>
                      <a:pt x="69519" y="43635"/>
                      <a:pt x="71598" y="38632"/>
                    </a:cubicBezTo>
                    <a:cubicBezTo>
                      <a:pt x="74245" y="32306"/>
                      <a:pt x="76784" y="25940"/>
                      <a:pt x="80267" y="19998"/>
                    </a:cubicBezTo>
                    <a:cubicBezTo>
                      <a:pt x="82860" y="15563"/>
                      <a:pt x="85891" y="11478"/>
                      <a:pt x="89827" y="8150"/>
                    </a:cubicBezTo>
                    <a:cubicBezTo>
                      <a:pt x="97382" y="1776"/>
                      <a:pt x="106152" y="1"/>
                      <a:pt x="115698" y="1621"/>
                    </a:cubicBezTo>
                    <a:cubicBezTo>
                      <a:pt x="124718" y="3160"/>
                      <a:pt x="132152" y="7718"/>
                      <a:pt x="138457" y="14192"/>
                    </a:cubicBezTo>
                    <a:cubicBezTo>
                      <a:pt x="144628" y="20518"/>
                      <a:pt x="149084" y="27979"/>
                      <a:pt x="152480" y="36087"/>
                    </a:cubicBezTo>
                    <a:cubicBezTo>
                      <a:pt x="155579" y="43473"/>
                      <a:pt x="157463" y="51122"/>
                      <a:pt x="157199" y="59163"/>
                    </a:cubicBezTo>
                    <a:cubicBezTo>
                      <a:pt x="157064" y="63261"/>
                      <a:pt x="156679" y="67360"/>
                      <a:pt x="156409" y="71451"/>
                    </a:cubicBezTo>
                    <a:cubicBezTo>
                      <a:pt x="155970" y="78094"/>
                      <a:pt x="157294" y="84312"/>
                      <a:pt x="160852" y="90010"/>
                    </a:cubicBezTo>
                    <a:cubicBezTo>
                      <a:pt x="163127" y="93656"/>
                      <a:pt x="165902" y="96890"/>
                      <a:pt x="168940" y="99888"/>
                    </a:cubicBezTo>
                    <a:cubicBezTo>
                      <a:pt x="173119" y="104020"/>
                      <a:pt x="177426" y="108010"/>
                      <a:pt x="181592" y="112155"/>
                    </a:cubicBezTo>
                    <a:cubicBezTo>
                      <a:pt x="186689" y="117225"/>
                      <a:pt x="190652" y="123099"/>
                      <a:pt x="193555" y="129688"/>
                    </a:cubicBezTo>
                    <a:cubicBezTo>
                      <a:pt x="197086" y="137729"/>
                      <a:pt x="198774" y="146155"/>
                      <a:pt x="198727" y="154912"/>
                    </a:cubicBezTo>
                    <a:cubicBezTo>
                      <a:pt x="198707" y="158760"/>
                      <a:pt x="198295" y="162595"/>
                      <a:pt x="197498" y="166355"/>
                    </a:cubicBezTo>
                    <a:cubicBezTo>
                      <a:pt x="195918" y="173789"/>
                      <a:pt x="193191" y="180709"/>
                      <a:pt x="188350" y="186664"/>
                    </a:cubicBezTo>
                    <a:cubicBezTo>
                      <a:pt x="184515" y="191369"/>
                      <a:pt x="179783" y="194752"/>
                      <a:pt x="173760" y="196055"/>
                    </a:cubicBezTo>
                    <a:cubicBezTo>
                      <a:pt x="172194" y="196392"/>
                      <a:pt x="170601" y="196548"/>
                      <a:pt x="169021" y="196777"/>
                    </a:cubicBezTo>
                    <a:close/>
                  </a:path>
                </a:pathLst>
              </a:custGeom>
              <a:noFill/>
              <a:ln w="9525" cap="flat" cmpd="sng">
                <a:solidFill>
                  <a:schemeClr val="dk1"/>
                </a:solidFill>
                <a:prstDash val="solid"/>
                <a:miter lim="67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pic>
            <p:nvPicPr>
              <p:cNvPr id="261" name="Google Shape;261;p15"/>
              <p:cNvPicPr preferRelativeResize="0"/>
              <p:nvPr/>
            </p:nvPicPr>
            <p:blipFill>
              <a:blip r:embed="rId3">
                <a:alphaModFix/>
              </a:blip>
              <a:stretch>
                <a:fillRect/>
              </a:stretch>
            </p:blipFill>
            <p:spPr>
              <a:xfrm>
                <a:off x="1463300" y="4365200"/>
                <a:ext cx="651750" cy="617300"/>
              </a:xfrm>
              <a:prstGeom prst="rect">
                <a:avLst/>
              </a:prstGeom>
              <a:noFill/>
              <a:ln>
                <a:noFill/>
              </a:ln>
            </p:spPr>
          </p:pic>
        </p:grpSp>
        <p:grpSp>
          <p:nvGrpSpPr>
            <p:cNvPr id="262" name="Google Shape;262;p15"/>
            <p:cNvGrpSpPr/>
            <p:nvPr/>
          </p:nvGrpSpPr>
          <p:grpSpPr>
            <a:xfrm>
              <a:off x="6994800" y="718300"/>
              <a:ext cx="1754100" cy="976826"/>
              <a:chOff x="6994800" y="718300"/>
              <a:chExt cx="1754100" cy="976826"/>
            </a:xfrm>
          </p:grpSpPr>
          <p:pic>
            <p:nvPicPr>
              <p:cNvPr id="263" name="Google Shape;263;p15"/>
              <p:cNvPicPr preferRelativeResize="0"/>
              <p:nvPr/>
            </p:nvPicPr>
            <p:blipFill>
              <a:blip r:embed="rId4">
                <a:alphaModFix/>
              </a:blip>
              <a:stretch>
                <a:fillRect/>
              </a:stretch>
            </p:blipFill>
            <p:spPr>
              <a:xfrm>
                <a:off x="6994800" y="718300"/>
                <a:ext cx="1754100" cy="976826"/>
              </a:xfrm>
              <a:prstGeom prst="rect">
                <a:avLst/>
              </a:prstGeom>
              <a:noFill/>
              <a:ln>
                <a:noFill/>
              </a:ln>
            </p:spPr>
          </p:pic>
          <p:sp>
            <p:nvSpPr>
              <p:cNvPr id="264" name="Google Shape;264;p15"/>
              <p:cNvSpPr/>
              <p:nvPr/>
            </p:nvSpPr>
            <p:spPr>
              <a:xfrm>
                <a:off x="7107250" y="760825"/>
                <a:ext cx="1484865" cy="788744"/>
              </a:xfrm>
              <a:custGeom>
                <a:avLst/>
                <a:gdLst/>
                <a:ahLst/>
                <a:cxnLst/>
                <a:rect l="l" t="t" r="r" b="b"/>
                <a:pathLst>
                  <a:path w="108901" h="57847" fill="none" extrusionOk="0">
                    <a:moveTo>
                      <a:pt x="44803" y="46815"/>
                    </a:moveTo>
                    <a:cubicBezTo>
                      <a:pt x="33899" y="46207"/>
                      <a:pt x="22753" y="48604"/>
                      <a:pt x="12092" y="45707"/>
                    </a:cubicBezTo>
                    <a:cubicBezTo>
                      <a:pt x="4200" y="43574"/>
                      <a:pt x="0" y="37963"/>
                      <a:pt x="142" y="29760"/>
                    </a:cubicBezTo>
                    <a:cubicBezTo>
                      <a:pt x="217" y="25176"/>
                      <a:pt x="2309" y="21531"/>
                      <a:pt x="5381" y="18351"/>
                    </a:cubicBezTo>
                    <a:cubicBezTo>
                      <a:pt x="8825" y="14772"/>
                      <a:pt x="12997" y="12187"/>
                      <a:pt x="17291" y="9790"/>
                    </a:cubicBezTo>
                    <a:cubicBezTo>
                      <a:pt x="23745" y="6171"/>
                      <a:pt x="30517" y="3336"/>
                      <a:pt x="37788" y="1789"/>
                    </a:cubicBezTo>
                    <a:cubicBezTo>
                      <a:pt x="44593" y="338"/>
                      <a:pt x="51446" y="0"/>
                      <a:pt x="58332" y="1040"/>
                    </a:cubicBezTo>
                    <a:cubicBezTo>
                      <a:pt x="72450" y="3167"/>
                      <a:pt x="84933" y="8845"/>
                      <a:pt x="95546" y="18445"/>
                    </a:cubicBezTo>
                    <a:cubicBezTo>
                      <a:pt x="99766" y="22260"/>
                      <a:pt x="103405" y="26554"/>
                      <a:pt x="105774" y="31793"/>
                    </a:cubicBezTo>
                    <a:cubicBezTo>
                      <a:pt x="108063" y="36863"/>
                      <a:pt x="108900" y="42129"/>
                      <a:pt x="107530" y="47618"/>
                    </a:cubicBezTo>
                    <a:cubicBezTo>
                      <a:pt x="106166" y="53100"/>
                      <a:pt x="102007" y="56631"/>
                      <a:pt x="96275" y="57239"/>
                    </a:cubicBezTo>
                    <a:cubicBezTo>
                      <a:pt x="90543" y="57846"/>
                      <a:pt x="85000" y="56962"/>
                      <a:pt x="79579" y="55342"/>
                    </a:cubicBezTo>
                    <a:cubicBezTo>
                      <a:pt x="69790" y="52418"/>
                      <a:pt x="58900" y="48442"/>
                      <a:pt x="48253" y="47118"/>
                    </a:cubicBezTo>
                    <a:cubicBezTo>
                      <a:pt x="47105" y="46983"/>
                      <a:pt x="45957" y="46882"/>
                      <a:pt x="44803" y="46815"/>
                    </a:cubicBezTo>
                    <a:close/>
                  </a:path>
                </a:pathLst>
              </a:custGeom>
              <a:noFill/>
              <a:ln w="9525" cap="flat" cmpd="sng">
                <a:solidFill>
                  <a:schemeClr val="dk1"/>
                </a:solidFill>
                <a:prstDash val="solid"/>
                <a:miter lim="67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pic>
          <p:nvPicPr>
            <p:cNvPr id="265" name="Google Shape;265;p15"/>
            <p:cNvPicPr preferRelativeResize="0"/>
            <p:nvPr/>
          </p:nvPicPr>
          <p:blipFill>
            <a:blip r:embed="rId3">
              <a:alphaModFix/>
            </a:blip>
            <a:stretch>
              <a:fillRect/>
            </a:stretch>
          </p:blipFill>
          <p:spPr>
            <a:xfrm>
              <a:off x="6729575" y="607275"/>
              <a:ext cx="476600" cy="451425"/>
            </a:xfrm>
            <a:prstGeom prst="rect">
              <a:avLst/>
            </a:prstGeom>
            <a:noFill/>
            <a:ln>
              <a:noFill/>
            </a:ln>
          </p:spPr>
        </p:pic>
      </p:grpSp>
      <p:pic>
        <p:nvPicPr>
          <p:cNvPr id="266" name="Google Shape;266;p15"/>
          <p:cNvPicPr preferRelativeResize="0"/>
          <p:nvPr/>
        </p:nvPicPr>
        <p:blipFill rotWithShape="1">
          <a:blip r:embed="rId5">
            <a:alphaModFix/>
          </a:blip>
          <a:srcRect l="10279" t="7777" r="12194" b="7777"/>
          <a:stretch/>
        </p:blipFill>
        <p:spPr>
          <a:xfrm>
            <a:off x="-991099" y="1667868"/>
            <a:ext cx="1557636" cy="1500233"/>
          </a:xfrm>
          <a:prstGeom prst="rect">
            <a:avLst/>
          </a:prstGeom>
          <a:noFill/>
          <a:ln>
            <a:noFill/>
          </a:ln>
        </p:spPr>
      </p:pic>
      <p:sp>
        <p:nvSpPr>
          <p:cNvPr id="267" name="Google Shape;267;p15"/>
          <p:cNvSpPr/>
          <p:nvPr/>
        </p:nvSpPr>
        <p:spPr>
          <a:xfrm>
            <a:off x="4440833" y="5662267"/>
            <a:ext cx="705600" cy="7056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sp>
        <p:nvSpPr>
          <p:cNvPr id="268" name="Google Shape;268;p15"/>
          <p:cNvSpPr/>
          <p:nvPr/>
        </p:nvSpPr>
        <p:spPr>
          <a:xfrm>
            <a:off x="3906500" y="5508833"/>
            <a:ext cx="330800" cy="330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pic>
        <p:nvPicPr>
          <p:cNvPr id="269" name="Google Shape;269;p15"/>
          <p:cNvPicPr preferRelativeResize="0"/>
          <p:nvPr/>
        </p:nvPicPr>
        <p:blipFill rotWithShape="1">
          <a:blip r:embed="rId5">
            <a:alphaModFix/>
          </a:blip>
          <a:srcRect l="10279" t="7777" r="12194" b="7777"/>
          <a:stretch/>
        </p:blipFill>
        <p:spPr>
          <a:xfrm>
            <a:off x="3725201" y="5662267"/>
            <a:ext cx="854636" cy="823131"/>
          </a:xfrm>
          <a:prstGeom prst="rect">
            <a:avLst/>
          </a:prstGeom>
          <a:noFill/>
          <a:ln>
            <a:noFill/>
          </a:ln>
        </p:spPr>
      </p:pic>
    </p:spTree>
    <p:extLst>
      <p:ext uri="{BB962C8B-B14F-4D97-AF65-F5344CB8AC3E}">
        <p14:creationId xmlns:p14="http://schemas.microsoft.com/office/powerpoint/2010/main" val="10804552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Title and Text 2">
    <p:bg>
      <p:bgPr>
        <a:solidFill>
          <a:schemeClr val="lt1"/>
        </a:solidFill>
        <a:effectLst/>
      </p:bgPr>
    </p:bg>
    <p:spTree>
      <p:nvGrpSpPr>
        <p:cNvPr id="1" name="Shape 270"/>
        <p:cNvGrpSpPr/>
        <p:nvPr/>
      </p:nvGrpSpPr>
      <p:grpSpPr>
        <a:xfrm>
          <a:off x="0" y="0"/>
          <a:ext cx="0" cy="0"/>
          <a:chOff x="0" y="0"/>
          <a:chExt cx="0" cy="0"/>
        </a:xfrm>
      </p:grpSpPr>
      <p:sp>
        <p:nvSpPr>
          <p:cNvPr id="271" name="Google Shape;271;p16"/>
          <p:cNvSpPr txBox="1">
            <a:spLocks noGrp="1"/>
          </p:cNvSpPr>
          <p:nvPr>
            <p:ph type="title"/>
          </p:nvPr>
        </p:nvSpPr>
        <p:spPr>
          <a:xfrm>
            <a:off x="6910667" y="1566933"/>
            <a:ext cx="4330400" cy="1627600"/>
          </a:xfrm>
          <a:prstGeom prst="rect">
            <a:avLst/>
          </a:prstGeom>
        </p:spPr>
        <p:txBody>
          <a:bodyPr spcFirstLastPara="1" wrap="square" lIns="0" tIns="0" rIns="0" bIns="0" anchor="ctr" anchorCtr="0">
            <a:noAutofit/>
          </a:bodyPr>
          <a:lstStyle>
            <a:lvl1pPr lvl="0" algn="r"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r>
              <a:rPr lang="en-US"/>
              <a:t>Click to edit Master title style</a:t>
            </a:r>
            <a:endParaRPr/>
          </a:p>
        </p:txBody>
      </p:sp>
      <p:sp>
        <p:nvSpPr>
          <p:cNvPr id="272" name="Google Shape;272;p16"/>
          <p:cNvSpPr txBox="1">
            <a:spLocks noGrp="1"/>
          </p:cNvSpPr>
          <p:nvPr>
            <p:ph type="subTitle" idx="1"/>
          </p:nvPr>
        </p:nvSpPr>
        <p:spPr>
          <a:xfrm>
            <a:off x="7848600" y="3380667"/>
            <a:ext cx="3392400" cy="14404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73" name="Google Shape;273;p16"/>
          <p:cNvSpPr/>
          <p:nvPr/>
        </p:nvSpPr>
        <p:spPr>
          <a:xfrm>
            <a:off x="11096433" y="4274933"/>
            <a:ext cx="2737600" cy="27376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grpSp>
        <p:nvGrpSpPr>
          <p:cNvPr id="274" name="Google Shape;274;p16"/>
          <p:cNvGrpSpPr/>
          <p:nvPr/>
        </p:nvGrpSpPr>
        <p:grpSpPr>
          <a:xfrm rot="-5400000">
            <a:off x="9317313" y="5334145"/>
            <a:ext cx="4353303" cy="4330332"/>
            <a:chOff x="6729575" y="-1419325"/>
            <a:chExt cx="3130971" cy="3114450"/>
          </a:xfrm>
        </p:grpSpPr>
        <p:grpSp>
          <p:nvGrpSpPr>
            <p:cNvPr id="275" name="Google Shape;275;p16"/>
            <p:cNvGrpSpPr/>
            <p:nvPr/>
          </p:nvGrpSpPr>
          <p:grpSpPr>
            <a:xfrm>
              <a:off x="6848600" y="-1419325"/>
              <a:ext cx="3011946" cy="2968950"/>
              <a:chOff x="-751812" y="3595825"/>
              <a:chExt cx="3011946" cy="2968950"/>
            </a:xfrm>
          </p:grpSpPr>
          <p:pic>
            <p:nvPicPr>
              <p:cNvPr id="276" name="Google Shape;276;p16"/>
              <p:cNvPicPr preferRelativeResize="0"/>
              <p:nvPr/>
            </p:nvPicPr>
            <p:blipFill>
              <a:blip r:embed="rId2">
                <a:alphaModFix/>
              </a:blip>
              <a:stretch>
                <a:fillRect/>
              </a:stretch>
            </p:blipFill>
            <p:spPr>
              <a:xfrm>
                <a:off x="-751812" y="3621950"/>
                <a:ext cx="2977725" cy="2942825"/>
              </a:xfrm>
              <a:prstGeom prst="rect">
                <a:avLst/>
              </a:prstGeom>
              <a:noFill/>
              <a:ln>
                <a:noFill/>
              </a:ln>
            </p:spPr>
          </p:pic>
          <p:sp>
            <p:nvSpPr>
              <p:cNvPr id="277" name="Google Shape;277;p16"/>
              <p:cNvSpPr/>
              <p:nvPr/>
            </p:nvSpPr>
            <p:spPr>
              <a:xfrm>
                <a:off x="-517250" y="3595825"/>
                <a:ext cx="2777384" cy="2749481"/>
              </a:xfrm>
              <a:custGeom>
                <a:avLst/>
                <a:gdLst/>
                <a:ahLst/>
                <a:cxnLst/>
                <a:rect l="l" t="t" r="r" b="b"/>
                <a:pathLst>
                  <a:path w="198775" h="196778" fill="none" extrusionOk="0">
                    <a:moveTo>
                      <a:pt x="169021" y="196777"/>
                    </a:moveTo>
                    <a:lnTo>
                      <a:pt x="167671" y="196777"/>
                    </a:lnTo>
                    <a:cubicBezTo>
                      <a:pt x="166408" y="196635"/>
                      <a:pt x="165132" y="196541"/>
                      <a:pt x="163870" y="196352"/>
                    </a:cubicBezTo>
                    <a:cubicBezTo>
                      <a:pt x="159009" y="195609"/>
                      <a:pt x="154634" y="193766"/>
                      <a:pt x="150920" y="190485"/>
                    </a:cubicBezTo>
                    <a:cubicBezTo>
                      <a:pt x="147470" y="187433"/>
                      <a:pt x="145080" y="183605"/>
                      <a:pt x="142961" y="179588"/>
                    </a:cubicBezTo>
                    <a:cubicBezTo>
                      <a:pt x="140159" y="174254"/>
                      <a:pt x="137647" y="168772"/>
                      <a:pt x="134218" y="163783"/>
                    </a:cubicBezTo>
                    <a:cubicBezTo>
                      <a:pt x="127399" y="153831"/>
                      <a:pt x="118737" y="146115"/>
                      <a:pt x="107516" y="141463"/>
                    </a:cubicBezTo>
                    <a:cubicBezTo>
                      <a:pt x="93601" y="135697"/>
                      <a:pt x="79261" y="135184"/>
                      <a:pt x="64692" y="138297"/>
                    </a:cubicBezTo>
                    <a:cubicBezTo>
                      <a:pt x="58724" y="139579"/>
                      <a:pt x="52789" y="141092"/>
                      <a:pt x="46801" y="142266"/>
                    </a:cubicBezTo>
                    <a:cubicBezTo>
                      <a:pt x="41075" y="143387"/>
                      <a:pt x="35161" y="143104"/>
                      <a:pt x="29571" y="141443"/>
                    </a:cubicBezTo>
                    <a:cubicBezTo>
                      <a:pt x="17635" y="137952"/>
                      <a:pt x="8831" y="130708"/>
                      <a:pt x="3875" y="119183"/>
                    </a:cubicBezTo>
                    <a:cubicBezTo>
                      <a:pt x="763" y="111932"/>
                      <a:pt x="0" y="104371"/>
                      <a:pt x="2262" y="96721"/>
                    </a:cubicBezTo>
                    <a:cubicBezTo>
                      <a:pt x="5401" y="86115"/>
                      <a:pt x="12240" y="78938"/>
                      <a:pt x="22887" y="75745"/>
                    </a:cubicBezTo>
                    <a:cubicBezTo>
                      <a:pt x="27971" y="74226"/>
                      <a:pt x="33183" y="73098"/>
                      <a:pt x="38382" y="72059"/>
                    </a:cubicBezTo>
                    <a:cubicBezTo>
                      <a:pt x="49994" y="69756"/>
                      <a:pt x="58595" y="63410"/>
                      <a:pt x="64503" y="53229"/>
                    </a:cubicBezTo>
                    <a:cubicBezTo>
                      <a:pt x="67230" y="48530"/>
                      <a:pt x="69519" y="43635"/>
                      <a:pt x="71598" y="38632"/>
                    </a:cubicBezTo>
                    <a:cubicBezTo>
                      <a:pt x="74245" y="32306"/>
                      <a:pt x="76784" y="25940"/>
                      <a:pt x="80267" y="19998"/>
                    </a:cubicBezTo>
                    <a:cubicBezTo>
                      <a:pt x="82860" y="15563"/>
                      <a:pt x="85891" y="11478"/>
                      <a:pt x="89827" y="8150"/>
                    </a:cubicBezTo>
                    <a:cubicBezTo>
                      <a:pt x="97382" y="1776"/>
                      <a:pt x="106152" y="1"/>
                      <a:pt x="115698" y="1621"/>
                    </a:cubicBezTo>
                    <a:cubicBezTo>
                      <a:pt x="124718" y="3160"/>
                      <a:pt x="132152" y="7718"/>
                      <a:pt x="138457" y="14192"/>
                    </a:cubicBezTo>
                    <a:cubicBezTo>
                      <a:pt x="144628" y="20518"/>
                      <a:pt x="149084" y="27979"/>
                      <a:pt x="152480" y="36087"/>
                    </a:cubicBezTo>
                    <a:cubicBezTo>
                      <a:pt x="155579" y="43473"/>
                      <a:pt x="157463" y="51122"/>
                      <a:pt x="157199" y="59163"/>
                    </a:cubicBezTo>
                    <a:cubicBezTo>
                      <a:pt x="157064" y="63261"/>
                      <a:pt x="156679" y="67360"/>
                      <a:pt x="156409" y="71451"/>
                    </a:cubicBezTo>
                    <a:cubicBezTo>
                      <a:pt x="155970" y="78094"/>
                      <a:pt x="157294" y="84312"/>
                      <a:pt x="160852" y="90010"/>
                    </a:cubicBezTo>
                    <a:cubicBezTo>
                      <a:pt x="163127" y="93656"/>
                      <a:pt x="165902" y="96890"/>
                      <a:pt x="168940" y="99888"/>
                    </a:cubicBezTo>
                    <a:cubicBezTo>
                      <a:pt x="173119" y="104020"/>
                      <a:pt x="177426" y="108010"/>
                      <a:pt x="181592" y="112155"/>
                    </a:cubicBezTo>
                    <a:cubicBezTo>
                      <a:pt x="186689" y="117225"/>
                      <a:pt x="190652" y="123099"/>
                      <a:pt x="193555" y="129688"/>
                    </a:cubicBezTo>
                    <a:cubicBezTo>
                      <a:pt x="197086" y="137729"/>
                      <a:pt x="198774" y="146155"/>
                      <a:pt x="198727" y="154912"/>
                    </a:cubicBezTo>
                    <a:cubicBezTo>
                      <a:pt x="198707" y="158760"/>
                      <a:pt x="198295" y="162595"/>
                      <a:pt x="197498" y="166355"/>
                    </a:cubicBezTo>
                    <a:cubicBezTo>
                      <a:pt x="195918" y="173789"/>
                      <a:pt x="193191" y="180709"/>
                      <a:pt x="188350" y="186664"/>
                    </a:cubicBezTo>
                    <a:cubicBezTo>
                      <a:pt x="184515" y="191369"/>
                      <a:pt x="179783" y="194752"/>
                      <a:pt x="173760" y="196055"/>
                    </a:cubicBezTo>
                    <a:cubicBezTo>
                      <a:pt x="172194" y="196392"/>
                      <a:pt x="170601" y="196548"/>
                      <a:pt x="169021" y="196777"/>
                    </a:cubicBezTo>
                    <a:close/>
                  </a:path>
                </a:pathLst>
              </a:custGeom>
              <a:noFill/>
              <a:ln w="9525" cap="flat" cmpd="sng">
                <a:solidFill>
                  <a:schemeClr val="dk1"/>
                </a:solidFill>
                <a:prstDash val="solid"/>
                <a:miter lim="67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pic>
            <p:nvPicPr>
              <p:cNvPr id="278" name="Google Shape;278;p16"/>
              <p:cNvPicPr preferRelativeResize="0"/>
              <p:nvPr/>
            </p:nvPicPr>
            <p:blipFill>
              <a:blip r:embed="rId3">
                <a:alphaModFix/>
              </a:blip>
              <a:stretch>
                <a:fillRect/>
              </a:stretch>
            </p:blipFill>
            <p:spPr>
              <a:xfrm>
                <a:off x="1463300" y="4365200"/>
                <a:ext cx="651750" cy="617300"/>
              </a:xfrm>
              <a:prstGeom prst="rect">
                <a:avLst/>
              </a:prstGeom>
              <a:noFill/>
              <a:ln>
                <a:noFill/>
              </a:ln>
            </p:spPr>
          </p:pic>
        </p:grpSp>
        <p:grpSp>
          <p:nvGrpSpPr>
            <p:cNvPr id="279" name="Google Shape;279;p16"/>
            <p:cNvGrpSpPr/>
            <p:nvPr/>
          </p:nvGrpSpPr>
          <p:grpSpPr>
            <a:xfrm>
              <a:off x="6994800" y="718300"/>
              <a:ext cx="1754100" cy="976826"/>
              <a:chOff x="6994800" y="718300"/>
              <a:chExt cx="1754100" cy="976826"/>
            </a:xfrm>
          </p:grpSpPr>
          <p:pic>
            <p:nvPicPr>
              <p:cNvPr id="280" name="Google Shape;280;p16"/>
              <p:cNvPicPr preferRelativeResize="0"/>
              <p:nvPr/>
            </p:nvPicPr>
            <p:blipFill>
              <a:blip r:embed="rId4">
                <a:alphaModFix/>
              </a:blip>
              <a:stretch>
                <a:fillRect/>
              </a:stretch>
            </p:blipFill>
            <p:spPr>
              <a:xfrm>
                <a:off x="6994800" y="718300"/>
                <a:ext cx="1754100" cy="976826"/>
              </a:xfrm>
              <a:prstGeom prst="rect">
                <a:avLst/>
              </a:prstGeom>
              <a:noFill/>
              <a:ln>
                <a:noFill/>
              </a:ln>
            </p:spPr>
          </p:pic>
          <p:sp>
            <p:nvSpPr>
              <p:cNvPr id="281" name="Google Shape;281;p16"/>
              <p:cNvSpPr/>
              <p:nvPr/>
            </p:nvSpPr>
            <p:spPr>
              <a:xfrm>
                <a:off x="7107250" y="760825"/>
                <a:ext cx="1484865" cy="788744"/>
              </a:xfrm>
              <a:custGeom>
                <a:avLst/>
                <a:gdLst/>
                <a:ahLst/>
                <a:cxnLst/>
                <a:rect l="l" t="t" r="r" b="b"/>
                <a:pathLst>
                  <a:path w="108901" h="57847" fill="none" extrusionOk="0">
                    <a:moveTo>
                      <a:pt x="44803" y="46815"/>
                    </a:moveTo>
                    <a:cubicBezTo>
                      <a:pt x="33899" y="46207"/>
                      <a:pt x="22753" y="48604"/>
                      <a:pt x="12092" y="45707"/>
                    </a:cubicBezTo>
                    <a:cubicBezTo>
                      <a:pt x="4200" y="43574"/>
                      <a:pt x="0" y="37963"/>
                      <a:pt x="142" y="29760"/>
                    </a:cubicBezTo>
                    <a:cubicBezTo>
                      <a:pt x="217" y="25176"/>
                      <a:pt x="2309" y="21531"/>
                      <a:pt x="5381" y="18351"/>
                    </a:cubicBezTo>
                    <a:cubicBezTo>
                      <a:pt x="8825" y="14772"/>
                      <a:pt x="12997" y="12187"/>
                      <a:pt x="17291" y="9790"/>
                    </a:cubicBezTo>
                    <a:cubicBezTo>
                      <a:pt x="23745" y="6171"/>
                      <a:pt x="30517" y="3336"/>
                      <a:pt x="37788" y="1789"/>
                    </a:cubicBezTo>
                    <a:cubicBezTo>
                      <a:pt x="44593" y="338"/>
                      <a:pt x="51446" y="0"/>
                      <a:pt x="58332" y="1040"/>
                    </a:cubicBezTo>
                    <a:cubicBezTo>
                      <a:pt x="72450" y="3167"/>
                      <a:pt x="84933" y="8845"/>
                      <a:pt x="95546" y="18445"/>
                    </a:cubicBezTo>
                    <a:cubicBezTo>
                      <a:pt x="99766" y="22260"/>
                      <a:pt x="103405" y="26554"/>
                      <a:pt x="105774" y="31793"/>
                    </a:cubicBezTo>
                    <a:cubicBezTo>
                      <a:pt x="108063" y="36863"/>
                      <a:pt x="108900" y="42129"/>
                      <a:pt x="107530" y="47618"/>
                    </a:cubicBezTo>
                    <a:cubicBezTo>
                      <a:pt x="106166" y="53100"/>
                      <a:pt x="102007" y="56631"/>
                      <a:pt x="96275" y="57239"/>
                    </a:cubicBezTo>
                    <a:cubicBezTo>
                      <a:pt x="90543" y="57846"/>
                      <a:pt x="85000" y="56962"/>
                      <a:pt x="79579" y="55342"/>
                    </a:cubicBezTo>
                    <a:cubicBezTo>
                      <a:pt x="69790" y="52418"/>
                      <a:pt x="58900" y="48442"/>
                      <a:pt x="48253" y="47118"/>
                    </a:cubicBezTo>
                    <a:cubicBezTo>
                      <a:pt x="47105" y="46983"/>
                      <a:pt x="45957" y="46882"/>
                      <a:pt x="44803" y="46815"/>
                    </a:cubicBezTo>
                    <a:close/>
                  </a:path>
                </a:pathLst>
              </a:custGeom>
              <a:noFill/>
              <a:ln w="9525" cap="flat" cmpd="sng">
                <a:solidFill>
                  <a:schemeClr val="dk1"/>
                </a:solidFill>
                <a:prstDash val="solid"/>
                <a:miter lim="67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pic>
          <p:nvPicPr>
            <p:cNvPr id="282" name="Google Shape;282;p16"/>
            <p:cNvPicPr preferRelativeResize="0"/>
            <p:nvPr/>
          </p:nvPicPr>
          <p:blipFill>
            <a:blip r:embed="rId3">
              <a:alphaModFix/>
            </a:blip>
            <a:stretch>
              <a:fillRect/>
            </a:stretch>
          </p:blipFill>
          <p:spPr>
            <a:xfrm>
              <a:off x="6729575" y="607275"/>
              <a:ext cx="476600" cy="451425"/>
            </a:xfrm>
            <a:prstGeom prst="rect">
              <a:avLst/>
            </a:prstGeom>
            <a:noFill/>
            <a:ln>
              <a:noFill/>
            </a:ln>
          </p:spPr>
        </p:pic>
      </p:grpSp>
      <p:grpSp>
        <p:nvGrpSpPr>
          <p:cNvPr id="283" name="Google Shape;283;p16"/>
          <p:cNvGrpSpPr/>
          <p:nvPr/>
        </p:nvGrpSpPr>
        <p:grpSpPr>
          <a:xfrm rot="-5400000">
            <a:off x="-1805621" y="-2774889"/>
            <a:ext cx="4353303" cy="4330332"/>
            <a:chOff x="6729575" y="-1419325"/>
            <a:chExt cx="3130971" cy="3114450"/>
          </a:xfrm>
        </p:grpSpPr>
        <p:grpSp>
          <p:nvGrpSpPr>
            <p:cNvPr id="284" name="Google Shape;284;p16"/>
            <p:cNvGrpSpPr/>
            <p:nvPr/>
          </p:nvGrpSpPr>
          <p:grpSpPr>
            <a:xfrm>
              <a:off x="6848600" y="-1419325"/>
              <a:ext cx="3011946" cy="2968950"/>
              <a:chOff x="-751812" y="3595825"/>
              <a:chExt cx="3011946" cy="2968950"/>
            </a:xfrm>
          </p:grpSpPr>
          <p:pic>
            <p:nvPicPr>
              <p:cNvPr id="285" name="Google Shape;285;p16"/>
              <p:cNvPicPr preferRelativeResize="0"/>
              <p:nvPr/>
            </p:nvPicPr>
            <p:blipFill>
              <a:blip r:embed="rId2">
                <a:alphaModFix/>
              </a:blip>
              <a:stretch>
                <a:fillRect/>
              </a:stretch>
            </p:blipFill>
            <p:spPr>
              <a:xfrm>
                <a:off x="-751812" y="3621950"/>
                <a:ext cx="2977725" cy="2942825"/>
              </a:xfrm>
              <a:prstGeom prst="rect">
                <a:avLst/>
              </a:prstGeom>
              <a:noFill/>
              <a:ln>
                <a:noFill/>
              </a:ln>
            </p:spPr>
          </p:pic>
          <p:sp>
            <p:nvSpPr>
              <p:cNvPr id="286" name="Google Shape;286;p16"/>
              <p:cNvSpPr/>
              <p:nvPr/>
            </p:nvSpPr>
            <p:spPr>
              <a:xfrm>
                <a:off x="-517250" y="3595825"/>
                <a:ext cx="2777384" cy="2749481"/>
              </a:xfrm>
              <a:custGeom>
                <a:avLst/>
                <a:gdLst/>
                <a:ahLst/>
                <a:cxnLst/>
                <a:rect l="l" t="t" r="r" b="b"/>
                <a:pathLst>
                  <a:path w="198775" h="196778" fill="none" extrusionOk="0">
                    <a:moveTo>
                      <a:pt x="169021" y="196777"/>
                    </a:moveTo>
                    <a:lnTo>
                      <a:pt x="167671" y="196777"/>
                    </a:lnTo>
                    <a:cubicBezTo>
                      <a:pt x="166408" y="196635"/>
                      <a:pt x="165132" y="196541"/>
                      <a:pt x="163870" y="196352"/>
                    </a:cubicBezTo>
                    <a:cubicBezTo>
                      <a:pt x="159009" y="195609"/>
                      <a:pt x="154634" y="193766"/>
                      <a:pt x="150920" y="190485"/>
                    </a:cubicBezTo>
                    <a:cubicBezTo>
                      <a:pt x="147470" y="187433"/>
                      <a:pt x="145080" y="183605"/>
                      <a:pt x="142961" y="179588"/>
                    </a:cubicBezTo>
                    <a:cubicBezTo>
                      <a:pt x="140159" y="174254"/>
                      <a:pt x="137647" y="168772"/>
                      <a:pt x="134218" y="163783"/>
                    </a:cubicBezTo>
                    <a:cubicBezTo>
                      <a:pt x="127399" y="153831"/>
                      <a:pt x="118737" y="146115"/>
                      <a:pt x="107516" y="141463"/>
                    </a:cubicBezTo>
                    <a:cubicBezTo>
                      <a:pt x="93601" y="135697"/>
                      <a:pt x="79261" y="135184"/>
                      <a:pt x="64692" y="138297"/>
                    </a:cubicBezTo>
                    <a:cubicBezTo>
                      <a:pt x="58724" y="139579"/>
                      <a:pt x="52789" y="141092"/>
                      <a:pt x="46801" y="142266"/>
                    </a:cubicBezTo>
                    <a:cubicBezTo>
                      <a:pt x="41075" y="143387"/>
                      <a:pt x="35161" y="143104"/>
                      <a:pt x="29571" y="141443"/>
                    </a:cubicBezTo>
                    <a:cubicBezTo>
                      <a:pt x="17635" y="137952"/>
                      <a:pt x="8831" y="130708"/>
                      <a:pt x="3875" y="119183"/>
                    </a:cubicBezTo>
                    <a:cubicBezTo>
                      <a:pt x="763" y="111932"/>
                      <a:pt x="0" y="104371"/>
                      <a:pt x="2262" y="96721"/>
                    </a:cubicBezTo>
                    <a:cubicBezTo>
                      <a:pt x="5401" y="86115"/>
                      <a:pt x="12240" y="78938"/>
                      <a:pt x="22887" y="75745"/>
                    </a:cubicBezTo>
                    <a:cubicBezTo>
                      <a:pt x="27971" y="74226"/>
                      <a:pt x="33183" y="73098"/>
                      <a:pt x="38382" y="72059"/>
                    </a:cubicBezTo>
                    <a:cubicBezTo>
                      <a:pt x="49994" y="69756"/>
                      <a:pt x="58595" y="63410"/>
                      <a:pt x="64503" y="53229"/>
                    </a:cubicBezTo>
                    <a:cubicBezTo>
                      <a:pt x="67230" y="48530"/>
                      <a:pt x="69519" y="43635"/>
                      <a:pt x="71598" y="38632"/>
                    </a:cubicBezTo>
                    <a:cubicBezTo>
                      <a:pt x="74245" y="32306"/>
                      <a:pt x="76784" y="25940"/>
                      <a:pt x="80267" y="19998"/>
                    </a:cubicBezTo>
                    <a:cubicBezTo>
                      <a:pt x="82860" y="15563"/>
                      <a:pt x="85891" y="11478"/>
                      <a:pt x="89827" y="8150"/>
                    </a:cubicBezTo>
                    <a:cubicBezTo>
                      <a:pt x="97382" y="1776"/>
                      <a:pt x="106152" y="1"/>
                      <a:pt x="115698" y="1621"/>
                    </a:cubicBezTo>
                    <a:cubicBezTo>
                      <a:pt x="124718" y="3160"/>
                      <a:pt x="132152" y="7718"/>
                      <a:pt x="138457" y="14192"/>
                    </a:cubicBezTo>
                    <a:cubicBezTo>
                      <a:pt x="144628" y="20518"/>
                      <a:pt x="149084" y="27979"/>
                      <a:pt x="152480" y="36087"/>
                    </a:cubicBezTo>
                    <a:cubicBezTo>
                      <a:pt x="155579" y="43473"/>
                      <a:pt x="157463" y="51122"/>
                      <a:pt x="157199" y="59163"/>
                    </a:cubicBezTo>
                    <a:cubicBezTo>
                      <a:pt x="157064" y="63261"/>
                      <a:pt x="156679" y="67360"/>
                      <a:pt x="156409" y="71451"/>
                    </a:cubicBezTo>
                    <a:cubicBezTo>
                      <a:pt x="155970" y="78094"/>
                      <a:pt x="157294" y="84312"/>
                      <a:pt x="160852" y="90010"/>
                    </a:cubicBezTo>
                    <a:cubicBezTo>
                      <a:pt x="163127" y="93656"/>
                      <a:pt x="165902" y="96890"/>
                      <a:pt x="168940" y="99888"/>
                    </a:cubicBezTo>
                    <a:cubicBezTo>
                      <a:pt x="173119" y="104020"/>
                      <a:pt x="177426" y="108010"/>
                      <a:pt x="181592" y="112155"/>
                    </a:cubicBezTo>
                    <a:cubicBezTo>
                      <a:pt x="186689" y="117225"/>
                      <a:pt x="190652" y="123099"/>
                      <a:pt x="193555" y="129688"/>
                    </a:cubicBezTo>
                    <a:cubicBezTo>
                      <a:pt x="197086" y="137729"/>
                      <a:pt x="198774" y="146155"/>
                      <a:pt x="198727" y="154912"/>
                    </a:cubicBezTo>
                    <a:cubicBezTo>
                      <a:pt x="198707" y="158760"/>
                      <a:pt x="198295" y="162595"/>
                      <a:pt x="197498" y="166355"/>
                    </a:cubicBezTo>
                    <a:cubicBezTo>
                      <a:pt x="195918" y="173789"/>
                      <a:pt x="193191" y="180709"/>
                      <a:pt x="188350" y="186664"/>
                    </a:cubicBezTo>
                    <a:cubicBezTo>
                      <a:pt x="184515" y="191369"/>
                      <a:pt x="179783" y="194752"/>
                      <a:pt x="173760" y="196055"/>
                    </a:cubicBezTo>
                    <a:cubicBezTo>
                      <a:pt x="172194" y="196392"/>
                      <a:pt x="170601" y="196548"/>
                      <a:pt x="169021" y="196777"/>
                    </a:cubicBezTo>
                    <a:close/>
                  </a:path>
                </a:pathLst>
              </a:custGeom>
              <a:noFill/>
              <a:ln w="9525" cap="flat" cmpd="sng">
                <a:solidFill>
                  <a:schemeClr val="dk1"/>
                </a:solidFill>
                <a:prstDash val="solid"/>
                <a:miter lim="67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pic>
            <p:nvPicPr>
              <p:cNvPr id="287" name="Google Shape;287;p16"/>
              <p:cNvPicPr preferRelativeResize="0"/>
              <p:nvPr/>
            </p:nvPicPr>
            <p:blipFill>
              <a:blip r:embed="rId3">
                <a:alphaModFix/>
              </a:blip>
              <a:stretch>
                <a:fillRect/>
              </a:stretch>
            </p:blipFill>
            <p:spPr>
              <a:xfrm>
                <a:off x="1463300" y="4365200"/>
                <a:ext cx="651750" cy="617300"/>
              </a:xfrm>
              <a:prstGeom prst="rect">
                <a:avLst/>
              </a:prstGeom>
              <a:noFill/>
              <a:ln>
                <a:noFill/>
              </a:ln>
            </p:spPr>
          </p:pic>
        </p:grpSp>
        <p:grpSp>
          <p:nvGrpSpPr>
            <p:cNvPr id="288" name="Google Shape;288;p16"/>
            <p:cNvGrpSpPr/>
            <p:nvPr/>
          </p:nvGrpSpPr>
          <p:grpSpPr>
            <a:xfrm>
              <a:off x="6994800" y="718300"/>
              <a:ext cx="1754100" cy="976826"/>
              <a:chOff x="6994800" y="718300"/>
              <a:chExt cx="1754100" cy="976826"/>
            </a:xfrm>
          </p:grpSpPr>
          <p:pic>
            <p:nvPicPr>
              <p:cNvPr id="289" name="Google Shape;289;p16"/>
              <p:cNvPicPr preferRelativeResize="0"/>
              <p:nvPr/>
            </p:nvPicPr>
            <p:blipFill>
              <a:blip r:embed="rId4">
                <a:alphaModFix/>
              </a:blip>
              <a:stretch>
                <a:fillRect/>
              </a:stretch>
            </p:blipFill>
            <p:spPr>
              <a:xfrm>
                <a:off x="6994800" y="718300"/>
                <a:ext cx="1754100" cy="976826"/>
              </a:xfrm>
              <a:prstGeom prst="rect">
                <a:avLst/>
              </a:prstGeom>
              <a:noFill/>
              <a:ln>
                <a:noFill/>
              </a:ln>
            </p:spPr>
          </p:pic>
          <p:sp>
            <p:nvSpPr>
              <p:cNvPr id="290" name="Google Shape;290;p16"/>
              <p:cNvSpPr/>
              <p:nvPr/>
            </p:nvSpPr>
            <p:spPr>
              <a:xfrm>
                <a:off x="7107250" y="760825"/>
                <a:ext cx="1484865" cy="788744"/>
              </a:xfrm>
              <a:custGeom>
                <a:avLst/>
                <a:gdLst/>
                <a:ahLst/>
                <a:cxnLst/>
                <a:rect l="l" t="t" r="r" b="b"/>
                <a:pathLst>
                  <a:path w="108901" h="57847" fill="none" extrusionOk="0">
                    <a:moveTo>
                      <a:pt x="44803" y="46815"/>
                    </a:moveTo>
                    <a:cubicBezTo>
                      <a:pt x="33899" y="46207"/>
                      <a:pt x="22753" y="48604"/>
                      <a:pt x="12092" y="45707"/>
                    </a:cubicBezTo>
                    <a:cubicBezTo>
                      <a:pt x="4200" y="43574"/>
                      <a:pt x="0" y="37963"/>
                      <a:pt x="142" y="29760"/>
                    </a:cubicBezTo>
                    <a:cubicBezTo>
                      <a:pt x="217" y="25176"/>
                      <a:pt x="2309" y="21531"/>
                      <a:pt x="5381" y="18351"/>
                    </a:cubicBezTo>
                    <a:cubicBezTo>
                      <a:pt x="8825" y="14772"/>
                      <a:pt x="12997" y="12187"/>
                      <a:pt x="17291" y="9790"/>
                    </a:cubicBezTo>
                    <a:cubicBezTo>
                      <a:pt x="23745" y="6171"/>
                      <a:pt x="30517" y="3336"/>
                      <a:pt x="37788" y="1789"/>
                    </a:cubicBezTo>
                    <a:cubicBezTo>
                      <a:pt x="44593" y="338"/>
                      <a:pt x="51446" y="0"/>
                      <a:pt x="58332" y="1040"/>
                    </a:cubicBezTo>
                    <a:cubicBezTo>
                      <a:pt x="72450" y="3167"/>
                      <a:pt x="84933" y="8845"/>
                      <a:pt x="95546" y="18445"/>
                    </a:cubicBezTo>
                    <a:cubicBezTo>
                      <a:pt x="99766" y="22260"/>
                      <a:pt x="103405" y="26554"/>
                      <a:pt x="105774" y="31793"/>
                    </a:cubicBezTo>
                    <a:cubicBezTo>
                      <a:pt x="108063" y="36863"/>
                      <a:pt x="108900" y="42129"/>
                      <a:pt x="107530" y="47618"/>
                    </a:cubicBezTo>
                    <a:cubicBezTo>
                      <a:pt x="106166" y="53100"/>
                      <a:pt x="102007" y="56631"/>
                      <a:pt x="96275" y="57239"/>
                    </a:cubicBezTo>
                    <a:cubicBezTo>
                      <a:pt x="90543" y="57846"/>
                      <a:pt x="85000" y="56962"/>
                      <a:pt x="79579" y="55342"/>
                    </a:cubicBezTo>
                    <a:cubicBezTo>
                      <a:pt x="69790" y="52418"/>
                      <a:pt x="58900" y="48442"/>
                      <a:pt x="48253" y="47118"/>
                    </a:cubicBezTo>
                    <a:cubicBezTo>
                      <a:pt x="47105" y="46983"/>
                      <a:pt x="45957" y="46882"/>
                      <a:pt x="44803" y="46815"/>
                    </a:cubicBezTo>
                    <a:close/>
                  </a:path>
                </a:pathLst>
              </a:custGeom>
              <a:noFill/>
              <a:ln w="9525" cap="flat" cmpd="sng">
                <a:solidFill>
                  <a:schemeClr val="dk1"/>
                </a:solidFill>
                <a:prstDash val="solid"/>
                <a:miter lim="67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pic>
          <p:nvPicPr>
            <p:cNvPr id="291" name="Google Shape;291;p16"/>
            <p:cNvPicPr preferRelativeResize="0"/>
            <p:nvPr/>
          </p:nvPicPr>
          <p:blipFill>
            <a:blip r:embed="rId3">
              <a:alphaModFix/>
            </a:blip>
            <a:stretch>
              <a:fillRect/>
            </a:stretch>
          </p:blipFill>
          <p:spPr>
            <a:xfrm>
              <a:off x="6729575" y="607275"/>
              <a:ext cx="476600" cy="451425"/>
            </a:xfrm>
            <a:prstGeom prst="rect">
              <a:avLst/>
            </a:prstGeom>
            <a:noFill/>
            <a:ln>
              <a:noFill/>
            </a:ln>
          </p:spPr>
        </p:pic>
      </p:grpSp>
      <p:sp>
        <p:nvSpPr>
          <p:cNvPr id="292" name="Google Shape;292;p16"/>
          <p:cNvSpPr/>
          <p:nvPr/>
        </p:nvSpPr>
        <p:spPr>
          <a:xfrm>
            <a:off x="656367" y="2976500"/>
            <a:ext cx="589200" cy="5892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sp>
        <p:nvSpPr>
          <p:cNvPr id="293" name="Google Shape;293;p16"/>
          <p:cNvSpPr/>
          <p:nvPr/>
        </p:nvSpPr>
        <p:spPr>
          <a:xfrm>
            <a:off x="-883367" y="4890367"/>
            <a:ext cx="2508800" cy="2508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pic>
        <p:nvPicPr>
          <p:cNvPr id="294" name="Google Shape;294;p16"/>
          <p:cNvPicPr preferRelativeResize="0"/>
          <p:nvPr/>
        </p:nvPicPr>
        <p:blipFill rotWithShape="1">
          <a:blip r:embed="rId5">
            <a:alphaModFix/>
          </a:blip>
          <a:srcRect l="10279" t="7777" r="12194" b="7777"/>
          <a:stretch/>
        </p:blipFill>
        <p:spPr>
          <a:xfrm>
            <a:off x="-1934967" y="3194530"/>
            <a:ext cx="2737603" cy="2636735"/>
          </a:xfrm>
          <a:prstGeom prst="rect">
            <a:avLst/>
          </a:prstGeom>
          <a:noFill/>
          <a:ln>
            <a:noFill/>
          </a:ln>
        </p:spPr>
      </p:pic>
      <p:sp>
        <p:nvSpPr>
          <p:cNvPr id="295" name="Google Shape;295;p16"/>
          <p:cNvSpPr/>
          <p:nvPr/>
        </p:nvSpPr>
        <p:spPr>
          <a:xfrm>
            <a:off x="9015633" y="-1247267"/>
            <a:ext cx="2080800" cy="2080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sp>
        <p:nvSpPr>
          <p:cNvPr id="296" name="Google Shape;296;p16"/>
          <p:cNvSpPr/>
          <p:nvPr/>
        </p:nvSpPr>
        <p:spPr>
          <a:xfrm>
            <a:off x="11575900" y="395867"/>
            <a:ext cx="929600" cy="9296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pic>
        <p:nvPicPr>
          <p:cNvPr id="297" name="Google Shape;297;p16"/>
          <p:cNvPicPr preferRelativeResize="0"/>
          <p:nvPr/>
        </p:nvPicPr>
        <p:blipFill rotWithShape="1">
          <a:blip r:embed="rId5">
            <a:alphaModFix/>
          </a:blip>
          <a:srcRect l="10279" t="7777" r="12194" b="7777"/>
          <a:stretch/>
        </p:blipFill>
        <p:spPr>
          <a:xfrm>
            <a:off x="10559367" y="-1621220"/>
            <a:ext cx="2737603" cy="2636735"/>
          </a:xfrm>
          <a:prstGeom prst="rect">
            <a:avLst/>
          </a:prstGeom>
          <a:noFill/>
          <a:ln>
            <a:noFill/>
          </a:ln>
        </p:spPr>
      </p:pic>
    </p:spTree>
    <p:extLst>
      <p:ext uri="{BB962C8B-B14F-4D97-AF65-F5344CB8AC3E}">
        <p14:creationId xmlns:p14="http://schemas.microsoft.com/office/powerpoint/2010/main" val="18862828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solidFill>
          <a:schemeClr val="lt1"/>
        </a:solidFill>
        <a:effectLst/>
      </p:bgPr>
    </p:bg>
    <p:spTree>
      <p:nvGrpSpPr>
        <p:cNvPr id="1" name="Shape 298"/>
        <p:cNvGrpSpPr/>
        <p:nvPr/>
      </p:nvGrpSpPr>
      <p:grpSpPr>
        <a:xfrm>
          <a:off x="0" y="0"/>
          <a:ext cx="0" cy="0"/>
          <a:chOff x="0" y="0"/>
          <a:chExt cx="0" cy="0"/>
        </a:xfrm>
      </p:grpSpPr>
      <p:sp>
        <p:nvSpPr>
          <p:cNvPr id="299" name="Google Shape;299;p17"/>
          <p:cNvSpPr txBox="1">
            <a:spLocks noGrp="1"/>
          </p:cNvSpPr>
          <p:nvPr>
            <p:ph type="title"/>
          </p:nvPr>
        </p:nvSpPr>
        <p:spPr>
          <a:xfrm>
            <a:off x="950967" y="3429167"/>
            <a:ext cx="3079600" cy="5820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3733">
                <a:solidFill>
                  <a:schemeClr val="dk1"/>
                </a:solidFill>
                <a:latin typeface="Abhaya Libre"/>
                <a:ea typeface="Abhaya Libre"/>
                <a:cs typeface="Abhaya Libre"/>
                <a:sym typeface="Abhaya Libre"/>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00" name="Google Shape;300;p17"/>
          <p:cNvSpPr txBox="1">
            <a:spLocks noGrp="1"/>
          </p:cNvSpPr>
          <p:nvPr>
            <p:ph type="subTitle" idx="1"/>
          </p:nvPr>
        </p:nvSpPr>
        <p:spPr>
          <a:xfrm>
            <a:off x="950967" y="4011233"/>
            <a:ext cx="3079600" cy="1050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01" name="Google Shape;301;p17"/>
          <p:cNvSpPr txBox="1">
            <a:spLocks noGrp="1"/>
          </p:cNvSpPr>
          <p:nvPr>
            <p:ph type="title" idx="2"/>
          </p:nvPr>
        </p:nvSpPr>
        <p:spPr>
          <a:xfrm>
            <a:off x="4556232" y="3429167"/>
            <a:ext cx="3079600" cy="5820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3733">
                <a:solidFill>
                  <a:schemeClr val="dk1"/>
                </a:solidFill>
                <a:latin typeface="Abhaya Libre"/>
                <a:ea typeface="Abhaya Libre"/>
                <a:cs typeface="Abhaya Libre"/>
                <a:sym typeface="Abhaya Libre"/>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02" name="Google Shape;302;p17"/>
          <p:cNvSpPr txBox="1">
            <a:spLocks noGrp="1"/>
          </p:cNvSpPr>
          <p:nvPr>
            <p:ph type="subTitle" idx="3"/>
          </p:nvPr>
        </p:nvSpPr>
        <p:spPr>
          <a:xfrm>
            <a:off x="4556245" y="4011233"/>
            <a:ext cx="3079600" cy="1050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03" name="Google Shape;303;p17"/>
          <p:cNvSpPr txBox="1">
            <a:spLocks noGrp="1"/>
          </p:cNvSpPr>
          <p:nvPr>
            <p:ph type="title" idx="4"/>
          </p:nvPr>
        </p:nvSpPr>
        <p:spPr>
          <a:xfrm>
            <a:off x="8161468" y="3429167"/>
            <a:ext cx="3079600" cy="5820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3733">
                <a:solidFill>
                  <a:schemeClr val="dk1"/>
                </a:solidFill>
                <a:latin typeface="Abhaya Libre"/>
                <a:ea typeface="Abhaya Libre"/>
                <a:cs typeface="Abhaya Libre"/>
                <a:sym typeface="Abhaya Libre"/>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04" name="Google Shape;304;p17"/>
          <p:cNvSpPr txBox="1">
            <a:spLocks noGrp="1"/>
          </p:cNvSpPr>
          <p:nvPr>
            <p:ph type="subTitle" idx="5"/>
          </p:nvPr>
        </p:nvSpPr>
        <p:spPr>
          <a:xfrm>
            <a:off x="8161495" y="4011233"/>
            <a:ext cx="3079600" cy="1050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05" name="Google Shape;305;p17"/>
          <p:cNvSpPr txBox="1">
            <a:spLocks noGrp="1"/>
          </p:cNvSpPr>
          <p:nvPr>
            <p:ph type="title" idx="6"/>
          </p:nvPr>
        </p:nvSpPr>
        <p:spPr>
          <a:xfrm>
            <a:off x="950967" y="719333"/>
            <a:ext cx="10290000" cy="6376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3500"/>
              <a:buFont typeface="Bebas Neue"/>
              <a:buNone/>
              <a:defRPr>
                <a:solidFill>
                  <a:schemeClr val="dk1"/>
                </a:solidFill>
              </a:defRPr>
            </a:lvl1pPr>
            <a:lvl2pPr lvl="1" rtl="0">
              <a:spcBef>
                <a:spcPts val="0"/>
              </a:spcBef>
              <a:spcAft>
                <a:spcPts val="0"/>
              </a:spcAft>
              <a:buClr>
                <a:schemeClr val="dk1"/>
              </a:buClr>
              <a:buSzPts val="3500"/>
              <a:buFont typeface="Bebas Neue"/>
              <a:buNone/>
              <a:defRPr sz="4667">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4667">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4667">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4667">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4667">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4667">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4667">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4667">
                <a:solidFill>
                  <a:schemeClr val="dk1"/>
                </a:solidFill>
                <a:latin typeface="Bebas Neue"/>
                <a:ea typeface="Bebas Neue"/>
                <a:cs typeface="Bebas Neue"/>
                <a:sym typeface="Bebas Neue"/>
              </a:defRPr>
            </a:lvl9pPr>
          </a:lstStyle>
          <a:p>
            <a:r>
              <a:rPr lang="en-US"/>
              <a:t>Click to edit Master title style</a:t>
            </a:r>
            <a:endParaRPr/>
          </a:p>
        </p:txBody>
      </p:sp>
      <p:sp>
        <p:nvSpPr>
          <p:cNvPr id="306" name="Google Shape;306;p17"/>
          <p:cNvSpPr/>
          <p:nvPr/>
        </p:nvSpPr>
        <p:spPr>
          <a:xfrm>
            <a:off x="-1450100" y="-821367"/>
            <a:ext cx="2088800" cy="2088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pic>
        <p:nvPicPr>
          <p:cNvPr id="307" name="Google Shape;307;p17"/>
          <p:cNvPicPr preferRelativeResize="0"/>
          <p:nvPr/>
        </p:nvPicPr>
        <p:blipFill rotWithShape="1">
          <a:blip r:embed="rId2">
            <a:alphaModFix/>
          </a:blip>
          <a:srcRect l="10279" t="7777" r="12194" b="7777"/>
          <a:stretch/>
        </p:blipFill>
        <p:spPr>
          <a:xfrm>
            <a:off x="-662333" y="973615"/>
            <a:ext cx="1518881" cy="1462768"/>
          </a:xfrm>
          <a:prstGeom prst="rect">
            <a:avLst/>
          </a:prstGeom>
          <a:noFill/>
          <a:ln>
            <a:noFill/>
          </a:ln>
        </p:spPr>
      </p:pic>
      <p:sp>
        <p:nvSpPr>
          <p:cNvPr id="308" name="Google Shape;308;p17"/>
          <p:cNvSpPr/>
          <p:nvPr/>
        </p:nvSpPr>
        <p:spPr>
          <a:xfrm>
            <a:off x="11405733" y="3623133"/>
            <a:ext cx="1933200" cy="19332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309" name="Google Shape;309;p17"/>
          <p:cNvGrpSpPr/>
          <p:nvPr/>
        </p:nvGrpSpPr>
        <p:grpSpPr>
          <a:xfrm>
            <a:off x="10157151" y="5141900"/>
            <a:ext cx="4015928" cy="3958600"/>
            <a:chOff x="-751812" y="3595825"/>
            <a:chExt cx="3011946" cy="2968950"/>
          </a:xfrm>
        </p:grpSpPr>
        <p:pic>
          <p:nvPicPr>
            <p:cNvPr id="310" name="Google Shape;310;p17"/>
            <p:cNvPicPr preferRelativeResize="0"/>
            <p:nvPr/>
          </p:nvPicPr>
          <p:blipFill>
            <a:blip r:embed="rId3">
              <a:alphaModFix/>
            </a:blip>
            <a:stretch>
              <a:fillRect/>
            </a:stretch>
          </p:blipFill>
          <p:spPr>
            <a:xfrm>
              <a:off x="-751812" y="3621950"/>
              <a:ext cx="2977725" cy="2942825"/>
            </a:xfrm>
            <a:prstGeom prst="rect">
              <a:avLst/>
            </a:prstGeom>
            <a:noFill/>
            <a:ln>
              <a:noFill/>
            </a:ln>
          </p:spPr>
        </p:pic>
        <p:sp>
          <p:nvSpPr>
            <p:cNvPr id="311" name="Google Shape;311;p17"/>
            <p:cNvSpPr/>
            <p:nvPr/>
          </p:nvSpPr>
          <p:spPr>
            <a:xfrm>
              <a:off x="-517250" y="3595825"/>
              <a:ext cx="2777384" cy="2749481"/>
            </a:xfrm>
            <a:custGeom>
              <a:avLst/>
              <a:gdLst/>
              <a:ahLst/>
              <a:cxnLst/>
              <a:rect l="l" t="t" r="r" b="b"/>
              <a:pathLst>
                <a:path w="198775" h="196778" fill="none" extrusionOk="0">
                  <a:moveTo>
                    <a:pt x="169021" y="196777"/>
                  </a:moveTo>
                  <a:lnTo>
                    <a:pt x="167671" y="196777"/>
                  </a:lnTo>
                  <a:cubicBezTo>
                    <a:pt x="166408" y="196635"/>
                    <a:pt x="165132" y="196541"/>
                    <a:pt x="163870" y="196352"/>
                  </a:cubicBezTo>
                  <a:cubicBezTo>
                    <a:pt x="159009" y="195609"/>
                    <a:pt x="154634" y="193766"/>
                    <a:pt x="150920" y="190485"/>
                  </a:cubicBezTo>
                  <a:cubicBezTo>
                    <a:pt x="147470" y="187433"/>
                    <a:pt x="145080" y="183605"/>
                    <a:pt x="142961" y="179588"/>
                  </a:cubicBezTo>
                  <a:cubicBezTo>
                    <a:pt x="140159" y="174254"/>
                    <a:pt x="137647" y="168772"/>
                    <a:pt x="134218" y="163783"/>
                  </a:cubicBezTo>
                  <a:cubicBezTo>
                    <a:pt x="127399" y="153831"/>
                    <a:pt x="118737" y="146115"/>
                    <a:pt x="107516" y="141463"/>
                  </a:cubicBezTo>
                  <a:cubicBezTo>
                    <a:pt x="93601" y="135697"/>
                    <a:pt x="79261" y="135184"/>
                    <a:pt x="64692" y="138297"/>
                  </a:cubicBezTo>
                  <a:cubicBezTo>
                    <a:pt x="58724" y="139579"/>
                    <a:pt x="52789" y="141092"/>
                    <a:pt x="46801" y="142266"/>
                  </a:cubicBezTo>
                  <a:cubicBezTo>
                    <a:pt x="41075" y="143387"/>
                    <a:pt x="35161" y="143104"/>
                    <a:pt x="29571" y="141443"/>
                  </a:cubicBezTo>
                  <a:cubicBezTo>
                    <a:pt x="17635" y="137952"/>
                    <a:pt x="8831" y="130708"/>
                    <a:pt x="3875" y="119183"/>
                  </a:cubicBezTo>
                  <a:cubicBezTo>
                    <a:pt x="763" y="111932"/>
                    <a:pt x="0" y="104371"/>
                    <a:pt x="2262" y="96721"/>
                  </a:cubicBezTo>
                  <a:cubicBezTo>
                    <a:pt x="5401" y="86115"/>
                    <a:pt x="12240" y="78938"/>
                    <a:pt x="22887" y="75745"/>
                  </a:cubicBezTo>
                  <a:cubicBezTo>
                    <a:pt x="27971" y="74226"/>
                    <a:pt x="33183" y="73098"/>
                    <a:pt x="38382" y="72059"/>
                  </a:cubicBezTo>
                  <a:cubicBezTo>
                    <a:pt x="49994" y="69756"/>
                    <a:pt x="58595" y="63410"/>
                    <a:pt x="64503" y="53229"/>
                  </a:cubicBezTo>
                  <a:cubicBezTo>
                    <a:pt x="67230" y="48530"/>
                    <a:pt x="69519" y="43635"/>
                    <a:pt x="71598" y="38632"/>
                  </a:cubicBezTo>
                  <a:cubicBezTo>
                    <a:pt x="74245" y="32306"/>
                    <a:pt x="76784" y="25940"/>
                    <a:pt x="80267" y="19998"/>
                  </a:cubicBezTo>
                  <a:cubicBezTo>
                    <a:pt x="82860" y="15563"/>
                    <a:pt x="85891" y="11478"/>
                    <a:pt x="89827" y="8150"/>
                  </a:cubicBezTo>
                  <a:cubicBezTo>
                    <a:pt x="97382" y="1776"/>
                    <a:pt x="106152" y="1"/>
                    <a:pt x="115698" y="1621"/>
                  </a:cubicBezTo>
                  <a:cubicBezTo>
                    <a:pt x="124718" y="3160"/>
                    <a:pt x="132152" y="7718"/>
                    <a:pt x="138457" y="14192"/>
                  </a:cubicBezTo>
                  <a:cubicBezTo>
                    <a:pt x="144628" y="20518"/>
                    <a:pt x="149084" y="27979"/>
                    <a:pt x="152480" y="36087"/>
                  </a:cubicBezTo>
                  <a:cubicBezTo>
                    <a:pt x="155579" y="43473"/>
                    <a:pt x="157463" y="51122"/>
                    <a:pt x="157199" y="59163"/>
                  </a:cubicBezTo>
                  <a:cubicBezTo>
                    <a:pt x="157064" y="63261"/>
                    <a:pt x="156679" y="67360"/>
                    <a:pt x="156409" y="71451"/>
                  </a:cubicBezTo>
                  <a:cubicBezTo>
                    <a:pt x="155970" y="78094"/>
                    <a:pt x="157294" y="84312"/>
                    <a:pt x="160852" y="90010"/>
                  </a:cubicBezTo>
                  <a:cubicBezTo>
                    <a:pt x="163127" y="93656"/>
                    <a:pt x="165902" y="96890"/>
                    <a:pt x="168940" y="99888"/>
                  </a:cubicBezTo>
                  <a:cubicBezTo>
                    <a:pt x="173119" y="104020"/>
                    <a:pt x="177426" y="108010"/>
                    <a:pt x="181592" y="112155"/>
                  </a:cubicBezTo>
                  <a:cubicBezTo>
                    <a:pt x="186689" y="117225"/>
                    <a:pt x="190652" y="123099"/>
                    <a:pt x="193555" y="129688"/>
                  </a:cubicBezTo>
                  <a:cubicBezTo>
                    <a:pt x="197086" y="137729"/>
                    <a:pt x="198774" y="146155"/>
                    <a:pt x="198727" y="154912"/>
                  </a:cubicBezTo>
                  <a:cubicBezTo>
                    <a:pt x="198707" y="158760"/>
                    <a:pt x="198295" y="162595"/>
                    <a:pt x="197498" y="166355"/>
                  </a:cubicBezTo>
                  <a:cubicBezTo>
                    <a:pt x="195918" y="173789"/>
                    <a:pt x="193191" y="180709"/>
                    <a:pt x="188350" y="186664"/>
                  </a:cubicBezTo>
                  <a:cubicBezTo>
                    <a:pt x="184515" y="191369"/>
                    <a:pt x="179783" y="194752"/>
                    <a:pt x="173760" y="196055"/>
                  </a:cubicBezTo>
                  <a:cubicBezTo>
                    <a:pt x="172194" y="196392"/>
                    <a:pt x="170601" y="196548"/>
                    <a:pt x="169021" y="196777"/>
                  </a:cubicBezTo>
                  <a:close/>
                </a:path>
              </a:pathLst>
            </a:custGeom>
            <a:noFill/>
            <a:ln w="9525" cap="flat" cmpd="sng">
              <a:solidFill>
                <a:schemeClr val="dk1"/>
              </a:solidFill>
              <a:prstDash val="solid"/>
              <a:miter lim="67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23755312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solidFill>
          <a:schemeClr val="lt1"/>
        </a:solidFill>
        <a:effectLst/>
      </p:bgPr>
    </p:bg>
    <p:spTree>
      <p:nvGrpSpPr>
        <p:cNvPr id="1" name="Shape 312"/>
        <p:cNvGrpSpPr/>
        <p:nvPr/>
      </p:nvGrpSpPr>
      <p:grpSpPr>
        <a:xfrm>
          <a:off x="0" y="0"/>
          <a:ext cx="0" cy="0"/>
          <a:chOff x="0" y="0"/>
          <a:chExt cx="0" cy="0"/>
        </a:xfrm>
      </p:grpSpPr>
      <p:sp>
        <p:nvSpPr>
          <p:cNvPr id="313" name="Google Shape;313;p18"/>
          <p:cNvSpPr txBox="1">
            <a:spLocks noGrp="1"/>
          </p:cNvSpPr>
          <p:nvPr>
            <p:ph type="title"/>
          </p:nvPr>
        </p:nvSpPr>
        <p:spPr>
          <a:xfrm>
            <a:off x="2680267" y="2129000"/>
            <a:ext cx="3081200" cy="6376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3733">
                <a:solidFill>
                  <a:schemeClr val="dk1"/>
                </a:solidFill>
                <a:latin typeface="Abhaya Libre"/>
                <a:ea typeface="Abhaya Libre"/>
                <a:cs typeface="Abhaya Libre"/>
                <a:sym typeface="Abhaya Libre"/>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14" name="Google Shape;314;p18"/>
          <p:cNvSpPr txBox="1">
            <a:spLocks noGrp="1"/>
          </p:cNvSpPr>
          <p:nvPr>
            <p:ph type="subTitle" idx="1"/>
          </p:nvPr>
        </p:nvSpPr>
        <p:spPr>
          <a:xfrm>
            <a:off x="2680268" y="2766600"/>
            <a:ext cx="3081200" cy="70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15" name="Google Shape;315;p18"/>
          <p:cNvSpPr txBox="1">
            <a:spLocks noGrp="1"/>
          </p:cNvSpPr>
          <p:nvPr>
            <p:ph type="title" idx="2"/>
          </p:nvPr>
        </p:nvSpPr>
        <p:spPr>
          <a:xfrm>
            <a:off x="6430528" y="2129000"/>
            <a:ext cx="3081200" cy="6376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3733">
                <a:solidFill>
                  <a:schemeClr val="dk1"/>
                </a:solidFill>
                <a:latin typeface="Abhaya Libre"/>
                <a:ea typeface="Abhaya Libre"/>
                <a:cs typeface="Abhaya Libre"/>
                <a:sym typeface="Abhaya Libre"/>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16" name="Google Shape;316;p18"/>
          <p:cNvSpPr txBox="1">
            <a:spLocks noGrp="1"/>
          </p:cNvSpPr>
          <p:nvPr>
            <p:ph type="subTitle" idx="3"/>
          </p:nvPr>
        </p:nvSpPr>
        <p:spPr>
          <a:xfrm>
            <a:off x="6430515" y="2766600"/>
            <a:ext cx="3081200" cy="70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17" name="Google Shape;317;p18"/>
          <p:cNvSpPr txBox="1">
            <a:spLocks noGrp="1"/>
          </p:cNvSpPr>
          <p:nvPr>
            <p:ph type="title" idx="4"/>
          </p:nvPr>
        </p:nvSpPr>
        <p:spPr>
          <a:xfrm>
            <a:off x="2680267" y="4040200"/>
            <a:ext cx="3081200" cy="6376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3733">
                <a:solidFill>
                  <a:schemeClr val="dk1"/>
                </a:solidFill>
                <a:latin typeface="Abhaya Libre"/>
                <a:ea typeface="Abhaya Libre"/>
                <a:cs typeface="Abhaya Libre"/>
                <a:sym typeface="Abhaya Libre"/>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18" name="Google Shape;318;p18"/>
          <p:cNvSpPr txBox="1">
            <a:spLocks noGrp="1"/>
          </p:cNvSpPr>
          <p:nvPr>
            <p:ph type="subTitle" idx="5"/>
          </p:nvPr>
        </p:nvSpPr>
        <p:spPr>
          <a:xfrm>
            <a:off x="2680268" y="4677800"/>
            <a:ext cx="3081200" cy="70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19" name="Google Shape;319;p18"/>
          <p:cNvSpPr txBox="1">
            <a:spLocks noGrp="1"/>
          </p:cNvSpPr>
          <p:nvPr>
            <p:ph type="title" idx="6"/>
          </p:nvPr>
        </p:nvSpPr>
        <p:spPr>
          <a:xfrm>
            <a:off x="6430528" y="4040200"/>
            <a:ext cx="3081200" cy="6376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3733">
                <a:solidFill>
                  <a:schemeClr val="dk1"/>
                </a:solidFill>
                <a:latin typeface="Abhaya Libre"/>
                <a:ea typeface="Abhaya Libre"/>
                <a:cs typeface="Abhaya Libre"/>
                <a:sym typeface="Abhaya Libre"/>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20" name="Google Shape;320;p18"/>
          <p:cNvSpPr txBox="1">
            <a:spLocks noGrp="1"/>
          </p:cNvSpPr>
          <p:nvPr>
            <p:ph type="subTitle" idx="7"/>
          </p:nvPr>
        </p:nvSpPr>
        <p:spPr>
          <a:xfrm>
            <a:off x="6430512" y="4677800"/>
            <a:ext cx="3081200" cy="703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21" name="Google Shape;321;p18"/>
          <p:cNvSpPr txBox="1">
            <a:spLocks noGrp="1"/>
          </p:cNvSpPr>
          <p:nvPr>
            <p:ph type="title" idx="8"/>
          </p:nvPr>
        </p:nvSpPr>
        <p:spPr>
          <a:xfrm>
            <a:off x="950967" y="719333"/>
            <a:ext cx="10290000" cy="637600"/>
          </a:xfrm>
          <a:prstGeom prst="rect">
            <a:avLst/>
          </a:prstGeom>
        </p:spPr>
        <p:txBody>
          <a:bodyPr spcFirstLastPara="1" wrap="square" lIns="0" tIns="0" rIns="0" bIns="0" anchor="ctr" anchorCtr="0">
            <a:noAutofit/>
          </a:bodyPr>
          <a:lstStyle>
            <a:lvl1pPr lvl="0" algn="ctr" rtl="0">
              <a:spcBef>
                <a:spcPts val="0"/>
              </a:spcBef>
              <a:spcAft>
                <a:spcPts val="0"/>
              </a:spcAft>
              <a:buClr>
                <a:schemeClr val="dk1"/>
              </a:buClr>
              <a:buSzPts val="3500"/>
              <a:buNone/>
              <a:defRPr>
                <a:solidFill>
                  <a:schemeClr val="dk1"/>
                </a:solidFill>
              </a:defRPr>
            </a:lvl1pPr>
            <a:lvl2pPr lvl="1" rtl="0">
              <a:spcBef>
                <a:spcPts val="0"/>
              </a:spcBef>
              <a:spcAft>
                <a:spcPts val="0"/>
              </a:spcAft>
              <a:buClr>
                <a:schemeClr val="dk1"/>
              </a:buClr>
              <a:buSzPts val="3500"/>
              <a:buNone/>
              <a:defRPr sz="4667">
                <a:solidFill>
                  <a:schemeClr val="dk1"/>
                </a:solidFill>
              </a:defRPr>
            </a:lvl2pPr>
            <a:lvl3pPr lvl="2" rtl="0">
              <a:spcBef>
                <a:spcPts val="0"/>
              </a:spcBef>
              <a:spcAft>
                <a:spcPts val="0"/>
              </a:spcAft>
              <a:buClr>
                <a:schemeClr val="dk1"/>
              </a:buClr>
              <a:buSzPts val="3500"/>
              <a:buNone/>
              <a:defRPr sz="4667">
                <a:solidFill>
                  <a:schemeClr val="dk1"/>
                </a:solidFill>
              </a:defRPr>
            </a:lvl3pPr>
            <a:lvl4pPr lvl="3" rtl="0">
              <a:spcBef>
                <a:spcPts val="0"/>
              </a:spcBef>
              <a:spcAft>
                <a:spcPts val="0"/>
              </a:spcAft>
              <a:buClr>
                <a:schemeClr val="dk1"/>
              </a:buClr>
              <a:buSzPts val="3500"/>
              <a:buNone/>
              <a:defRPr sz="4667">
                <a:solidFill>
                  <a:schemeClr val="dk1"/>
                </a:solidFill>
              </a:defRPr>
            </a:lvl4pPr>
            <a:lvl5pPr lvl="4" rtl="0">
              <a:spcBef>
                <a:spcPts val="0"/>
              </a:spcBef>
              <a:spcAft>
                <a:spcPts val="0"/>
              </a:spcAft>
              <a:buClr>
                <a:schemeClr val="dk1"/>
              </a:buClr>
              <a:buSzPts val="3500"/>
              <a:buNone/>
              <a:defRPr sz="4667">
                <a:solidFill>
                  <a:schemeClr val="dk1"/>
                </a:solidFill>
              </a:defRPr>
            </a:lvl5pPr>
            <a:lvl6pPr lvl="5" rtl="0">
              <a:spcBef>
                <a:spcPts val="0"/>
              </a:spcBef>
              <a:spcAft>
                <a:spcPts val="0"/>
              </a:spcAft>
              <a:buClr>
                <a:schemeClr val="dk1"/>
              </a:buClr>
              <a:buSzPts val="3500"/>
              <a:buNone/>
              <a:defRPr sz="4667">
                <a:solidFill>
                  <a:schemeClr val="dk1"/>
                </a:solidFill>
              </a:defRPr>
            </a:lvl6pPr>
            <a:lvl7pPr lvl="6" rtl="0">
              <a:spcBef>
                <a:spcPts val="0"/>
              </a:spcBef>
              <a:spcAft>
                <a:spcPts val="0"/>
              </a:spcAft>
              <a:buClr>
                <a:schemeClr val="dk1"/>
              </a:buClr>
              <a:buSzPts val="3500"/>
              <a:buNone/>
              <a:defRPr sz="4667">
                <a:solidFill>
                  <a:schemeClr val="dk1"/>
                </a:solidFill>
              </a:defRPr>
            </a:lvl7pPr>
            <a:lvl8pPr lvl="7" rtl="0">
              <a:spcBef>
                <a:spcPts val="0"/>
              </a:spcBef>
              <a:spcAft>
                <a:spcPts val="0"/>
              </a:spcAft>
              <a:buClr>
                <a:schemeClr val="dk1"/>
              </a:buClr>
              <a:buSzPts val="3500"/>
              <a:buNone/>
              <a:defRPr sz="4667">
                <a:solidFill>
                  <a:schemeClr val="dk1"/>
                </a:solidFill>
              </a:defRPr>
            </a:lvl8pPr>
            <a:lvl9pPr lvl="8" rtl="0">
              <a:spcBef>
                <a:spcPts val="0"/>
              </a:spcBef>
              <a:spcAft>
                <a:spcPts val="0"/>
              </a:spcAft>
              <a:buClr>
                <a:schemeClr val="dk1"/>
              </a:buClr>
              <a:buSzPts val="3500"/>
              <a:buNone/>
              <a:defRPr sz="4667">
                <a:solidFill>
                  <a:schemeClr val="dk1"/>
                </a:solidFill>
              </a:defRPr>
            </a:lvl9pPr>
          </a:lstStyle>
          <a:p>
            <a:r>
              <a:rPr lang="en-US"/>
              <a:t>Click to edit Master title style</a:t>
            </a:r>
            <a:endParaRPr/>
          </a:p>
        </p:txBody>
      </p:sp>
      <p:sp>
        <p:nvSpPr>
          <p:cNvPr id="322" name="Google Shape;322;p18"/>
          <p:cNvSpPr/>
          <p:nvPr/>
        </p:nvSpPr>
        <p:spPr>
          <a:xfrm>
            <a:off x="-1450100" y="-821367"/>
            <a:ext cx="2088800" cy="2088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pic>
        <p:nvPicPr>
          <p:cNvPr id="323" name="Google Shape;323;p18"/>
          <p:cNvPicPr preferRelativeResize="0"/>
          <p:nvPr/>
        </p:nvPicPr>
        <p:blipFill rotWithShape="1">
          <a:blip r:embed="rId2">
            <a:alphaModFix/>
          </a:blip>
          <a:srcRect l="10279" t="7777" r="12194" b="7777"/>
          <a:stretch/>
        </p:blipFill>
        <p:spPr>
          <a:xfrm>
            <a:off x="-662333" y="973615"/>
            <a:ext cx="1518881" cy="1462768"/>
          </a:xfrm>
          <a:prstGeom prst="rect">
            <a:avLst/>
          </a:prstGeom>
          <a:noFill/>
          <a:ln>
            <a:noFill/>
          </a:ln>
        </p:spPr>
      </p:pic>
      <p:sp>
        <p:nvSpPr>
          <p:cNvPr id="324" name="Google Shape;324;p18"/>
          <p:cNvSpPr/>
          <p:nvPr/>
        </p:nvSpPr>
        <p:spPr>
          <a:xfrm>
            <a:off x="11405733" y="3623133"/>
            <a:ext cx="1933200" cy="19332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325" name="Google Shape;325;p18"/>
          <p:cNvGrpSpPr/>
          <p:nvPr/>
        </p:nvGrpSpPr>
        <p:grpSpPr>
          <a:xfrm>
            <a:off x="10157151" y="5141900"/>
            <a:ext cx="4015928" cy="3958600"/>
            <a:chOff x="-751812" y="3595825"/>
            <a:chExt cx="3011946" cy="2968950"/>
          </a:xfrm>
        </p:grpSpPr>
        <p:pic>
          <p:nvPicPr>
            <p:cNvPr id="326" name="Google Shape;326;p18"/>
            <p:cNvPicPr preferRelativeResize="0"/>
            <p:nvPr/>
          </p:nvPicPr>
          <p:blipFill>
            <a:blip r:embed="rId3">
              <a:alphaModFix/>
            </a:blip>
            <a:stretch>
              <a:fillRect/>
            </a:stretch>
          </p:blipFill>
          <p:spPr>
            <a:xfrm>
              <a:off x="-751812" y="3621950"/>
              <a:ext cx="2977725" cy="2942825"/>
            </a:xfrm>
            <a:prstGeom prst="rect">
              <a:avLst/>
            </a:prstGeom>
            <a:noFill/>
            <a:ln>
              <a:noFill/>
            </a:ln>
          </p:spPr>
        </p:pic>
        <p:sp>
          <p:nvSpPr>
            <p:cNvPr id="327" name="Google Shape;327;p18"/>
            <p:cNvSpPr/>
            <p:nvPr/>
          </p:nvSpPr>
          <p:spPr>
            <a:xfrm>
              <a:off x="-517250" y="3595825"/>
              <a:ext cx="2777384" cy="2749481"/>
            </a:xfrm>
            <a:custGeom>
              <a:avLst/>
              <a:gdLst/>
              <a:ahLst/>
              <a:cxnLst/>
              <a:rect l="l" t="t" r="r" b="b"/>
              <a:pathLst>
                <a:path w="198775" h="196778" fill="none" extrusionOk="0">
                  <a:moveTo>
                    <a:pt x="169021" y="196777"/>
                  </a:moveTo>
                  <a:lnTo>
                    <a:pt x="167671" y="196777"/>
                  </a:lnTo>
                  <a:cubicBezTo>
                    <a:pt x="166408" y="196635"/>
                    <a:pt x="165132" y="196541"/>
                    <a:pt x="163870" y="196352"/>
                  </a:cubicBezTo>
                  <a:cubicBezTo>
                    <a:pt x="159009" y="195609"/>
                    <a:pt x="154634" y="193766"/>
                    <a:pt x="150920" y="190485"/>
                  </a:cubicBezTo>
                  <a:cubicBezTo>
                    <a:pt x="147470" y="187433"/>
                    <a:pt x="145080" y="183605"/>
                    <a:pt x="142961" y="179588"/>
                  </a:cubicBezTo>
                  <a:cubicBezTo>
                    <a:pt x="140159" y="174254"/>
                    <a:pt x="137647" y="168772"/>
                    <a:pt x="134218" y="163783"/>
                  </a:cubicBezTo>
                  <a:cubicBezTo>
                    <a:pt x="127399" y="153831"/>
                    <a:pt x="118737" y="146115"/>
                    <a:pt x="107516" y="141463"/>
                  </a:cubicBezTo>
                  <a:cubicBezTo>
                    <a:pt x="93601" y="135697"/>
                    <a:pt x="79261" y="135184"/>
                    <a:pt x="64692" y="138297"/>
                  </a:cubicBezTo>
                  <a:cubicBezTo>
                    <a:pt x="58724" y="139579"/>
                    <a:pt x="52789" y="141092"/>
                    <a:pt x="46801" y="142266"/>
                  </a:cubicBezTo>
                  <a:cubicBezTo>
                    <a:pt x="41075" y="143387"/>
                    <a:pt x="35161" y="143104"/>
                    <a:pt x="29571" y="141443"/>
                  </a:cubicBezTo>
                  <a:cubicBezTo>
                    <a:pt x="17635" y="137952"/>
                    <a:pt x="8831" y="130708"/>
                    <a:pt x="3875" y="119183"/>
                  </a:cubicBezTo>
                  <a:cubicBezTo>
                    <a:pt x="763" y="111932"/>
                    <a:pt x="0" y="104371"/>
                    <a:pt x="2262" y="96721"/>
                  </a:cubicBezTo>
                  <a:cubicBezTo>
                    <a:pt x="5401" y="86115"/>
                    <a:pt x="12240" y="78938"/>
                    <a:pt x="22887" y="75745"/>
                  </a:cubicBezTo>
                  <a:cubicBezTo>
                    <a:pt x="27971" y="74226"/>
                    <a:pt x="33183" y="73098"/>
                    <a:pt x="38382" y="72059"/>
                  </a:cubicBezTo>
                  <a:cubicBezTo>
                    <a:pt x="49994" y="69756"/>
                    <a:pt x="58595" y="63410"/>
                    <a:pt x="64503" y="53229"/>
                  </a:cubicBezTo>
                  <a:cubicBezTo>
                    <a:pt x="67230" y="48530"/>
                    <a:pt x="69519" y="43635"/>
                    <a:pt x="71598" y="38632"/>
                  </a:cubicBezTo>
                  <a:cubicBezTo>
                    <a:pt x="74245" y="32306"/>
                    <a:pt x="76784" y="25940"/>
                    <a:pt x="80267" y="19998"/>
                  </a:cubicBezTo>
                  <a:cubicBezTo>
                    <a:pt x="82860" y="15563"/>
                    <a:pt x="85891" y="11478"/>
                    <a:pt x="89827" y="8150"/>
                  </a:cubicBezTo>
                  <a:cubicBezTo>
                    <a:pt x="97382" y="1776"/>
                    <a:pt x="106152" y="1"/>
                    <a:pt x="115698" y="1621"/>
                  </a:cubicBezTo>
                  <a:cubicBezTo>
                    <a:pt x="124718" y="3160"/>
                    <a:pt x="132152" y="7718"/>
                    <a:pt x="138457" y="14192"/>
                  </a:cubicBezTo>
                  <a:cubicBezTo>
                    <a:pt x="144628" y="20518"/>
                    <a:pt x="149084" y="27979"/>
                    <a:pt x="152480" y="36087"/>
                  </a:cubicBezTo>
                  <a:cubicBezTo>
                    <a:pt x="155579" y="43473"/>
                    <a:pt x="157463" y="51122"/>
                    <a:pt x="157199" y="59163"/>
                  </a:cubicBezTo>
                  <a:cubicBezTo>
                    <a:pt x="157064" y="63261"/>
                    <a:pt x="156679" y="67360"/>
                    <a:pt x="156409" y="71451"/>
                  </a:cubicBezTo>
                  <a:cubicBezTo>
                    <a:pt x="155970" y="78094"/>
                    <a:pt x="157294" y="84312"/>
                    <a:pt x="160852" y="90010"/>
                  </a:cubicBezTo>
                  <a:cubicBezTo>
                    <a:pt x="163127" y="93656"/>
                    <a:pt x="165902" y="96890"/>
                    <a:pt x="168940" y="99888"/>
                  </a:cubicBezTo>
                  <a:cubicBezTo>
                    <a:pt x="173119" y="104020"/>
                    <a:pt x="177426" y="108010"/>
                    <a:pt x="181592" y="112155"/>
                  </a:cubicBezTo>
                  <a:cubicBezTo>
                    <a:pt x="186689" y="117225"/>
                    <a:pt x="190652" y="123099"/>
                    <a:pt x="193555" y="129688"/>
                  </a:cubicBezTo>
                  <a:cubicBezTo>
                    <a:pt x="197086" y="137729"/>
                    <a:pt x="198774" y="146155"/>
                    <a:pt x="198727" y="154912"/>
                  </a:cubicBezTo>
                  <a:cubicBezTo>
                    <a:pt x="198707" y="158760"/>
                    <a:pt x="198295" y="162595"/>
                    <a:pt x="197498" y="166355"/>
                  </a:cubicBezTo>
                  <a:cubicBezTo>
                    <a:pt x="195918" y="173789"/>
                    <a:pt x="193191" y="180709"/>
                    <a:pt x="188350" y="186664"/>
                  </a:cubicBezTo>
                  <a:cubicBezTo>
                    <a:pt x="184515" y="191369"/>
                    <a:pt x="179783" y="194752"/>
                    <a:pt x="173760" y="196055"/>
                  </a:cubicBezTo>
                  <a:cubicBezTo>
                    <a:pt x="172194" y="196392"/>
                    <a:pt x="170601" y="196548"/>
                    <a:pt x="169021" y="196777"/>
                  </a:cubicBezTo>
                  <a:close/>
                </a:path>
              </a:pathLst>
            </a:custGeom>
            <a:noFill/>
            <a:ln w="9525" cap="flat" cmpd="sng">
              <a:solidFill>
                <a:schemeClr val="dk1"/>
              </a:solidFill>
              <a:prstDash val="solid"/>
              <a:miter lim="67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31352681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bg>
      <p:bgPr>
        <a:solidFill>
          <a:schemeClr val="lt1"/>
        </a:solidFill>
        <a:effectLst/>
      </p:bgPr>
    </p:bg>
    <p:spTree>
      <p:nvGrpSpPr>
        <p:cNvPr id="1" name="Shape 328"/>
        <p:cNvGrpSpPr/>
        <p:nvPr/>
      </p:nvGrpSpPr>
      <p:grpSpPr>
        <a:xfrm>
          <a:off x="0" y="0"/>
          <a:ext cx="0" cy="0"/>
          <a:chOff x="0" y="0"/>
          <a:chExt cx="0" cy="0"/>
        </a:xfrm>
      </p:grpSpPr>
      <p:sp>
        <p:nvSpPr>
          <p:cNvPr id="329" name="Google Shape;329;p19"/>
          <p:cNvSpPr txBox="1">
            <a:spLocks noGrp="1"/>
          </p:cNvSpPr>
          <p:nvPr>
            <p:ph type="title"/>
          </p:nvPr>
        </p:nvSpPr>
        <p:spPr>
          <a:xfrm>
            <a:off x="950967" y="719333"/>
            <a:ext cx="10290000" cy="637600"/>
          </a:xfrm>
          <a:prstGeom prst="rect">
            <a:avLst/>
          </a:prstGeom>
        </p:spPr>
        <p:txBody>
          <a:bodyPr spcFirstLastPara="1" wrap="square" lIns="0" tIns="0" rIns="0" bIns="0" anchor="ctr" anchorCtr="0">
            <a:noAutofit/>
          </a:bodyPr>
          <a:lstStyle>
            <a:lvl1pPr lvl="0">
              <a:spcBef>
                <a:spcPts val="0"/>
              </a:spcBef>
              <a:spcAft>
                <a:spcPts val="0"/>
              </a:spcAft>
              <a:buSzPts val="3900"/>
              <a:buNone/>
              <a:defRPr>
                <a:solidFill>
                  <a:schemeClr val="dk1"/>
                </a:solidFill>
              </a:defRPr>
            </a:lvl1pPr>
            <a:lvl2pPr lvl="1">
              <a:spcBef>
                <a:spcPts val="0"/>
              </a:spcBef>
              <a:spcAft>
                <a:spcPts val="0"/>
              </a:spcAft>
              <a:buSzPts val="3900"/>
              <a:buNone/>
              <a:defRPr/>
            </a:lvl2pPr>
            <a:lvl3pPr lvl="2">
              <a:spcBef>
                <a:spcPts val="0"/>
              </a:spcBef>
              <a:spcAft>
                <a:spcPts val="0"/>
              </a:spcAft>
              <a:buSzPts val="3900"/>
              <a:buNone/>
              <a:defRPr/>
            </a:lvl3pPr>
            <a:lvl4pPr lvl="3">
              <a:spcBef>
                <a:spcPts val="0"/>
              </a:spcBef>
              <a:spcAft>
                <a:spcPts val="0"/>
              </a:spcAft>
              <a:buSzPts val="3900"/>
              <a:buNone/>
              <a:defRPr/>
            </a:lvl4pPr>
            <a:lvl5pPr lvl="4">
              <a:spcBef>
                <a:spcPts val="0"/>
              </a:spcBef>
              <a:spcAft>
                <a:spcPts val="0"/>
              </a:spcAft>
              <a:buSzPts val="3900"/>
              <a:buNone/>
              <a:defRPr/>
            </a:lvl5pPr>
            <a:lvl6pPr lvl="5">
              <a:spcBef>
                <a:spcPts val="0"/>
              </a:spcBef>
              <a:spcAft>
                <a:spcPts val="0"/>
              </a:spcAft>
              <a:buSzPts val="3900"/>
              <a:buNone/>
              <a:defRPr/>
            </a:lvl6pPr>
            <a:lvl7pPr lvl="6">
              <a:spcBef>
                <a:spcPts val="0"/>
              </a:spcBef>
              <a:spcAft>
                <a:spcPts val="0"/>
              </a:spcAft>
              <a:buSzPts val="3900"/>
              <a:buNone/>
              <a:defRPr/>
            </a:lvl7pPr>
            <a:lvl8pPr lvl="7">
              <a:spcBef>
                <a:spcPts val="0"/>
              </a:spcBef>
              <a:spcAft>
                <a:spcPts val="0"/>
              </a:spcAft>
              <a:buSzPts val="3900"/>
              <a:buNone/>
              <a:defRPr/>
            </a:lvl8pPr>
            <a:lvl9pPr lvl="8">
              <a:spcBef>
                <a:spcPts val="0"/>
              </a:spcBef>
              <a:spcAft>
                <a:spcPts val="0"/>
              </a:spcAft>
              <a:buSzPts val="3900"/>
              <a:buNone/>
              <a:defRPr/>
            </a:lvl9pPr>
          </a:lstStyle>
          <a:p>
            <a:r>
              <a:rPr lang="en-US"/>
              <a:t>Click to edit Master title style</a:t>
            </a:r>
            <a:endParaRPr/>
          </a:p>
        </p:txBody>
      </p:sp>
      <p:sp>
        <p:nvSpPr>
          <p:cNvPr id="330" name="Google Shape;330;p19"/>
          <p:cNvSpPr txBox="1">
            <a:spLocks noGrp="1"/>
          </p:cNvSpPr>
          <p:nvPr>
            <p:ph type="title" idx="2"/>
          </p:nvPr>
        </p:nvSpPr>
        <p:spPr>
          <a:xfrm>
            <a:off x="3385300" y="2002267"/>
            <a:ext cx="2648400" cy="6376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3733">
                <a:solidFill>
                  <a:schemeClr val="dk1"/>
                </a:solidFill>
                <a:latin typeface="Abhaya Libre"/>
                <a:ea typeface="Abhaya Libre"/>
                <a:cs typeface="Abhaya Libre"/>
                <a:sym typeface="Abhaya Libre"/>
              </a:defRPr>
            </a:lvl1pPr>
            <a:lvl2pPr lvl="1" rtl="0">
              <a:spcBef>
                <a:spcPts val="0"/>
              </a:spcBef>
              <a:spcAft>
                <a:spcPts val="0"/>
              </a:spcAft>
              <a:buSzPts val="2500"/>
              <a:buNone/>
              <a:defRPr sz="3333"/>
            </a:lvl2pPr>
            <a:lvl3pPr lvl="2" rtl="0">
              <a:spcBef>
                <a:spcPts val="0"/>
              </a:spcBef>
              <a:spcAft>
                <a:spcPts val="0"/>
              </a:spcAft>
              <a:buSzPts val="2500"/>
              <a:buNone/>
              <a:defRPr sz="3333"/>
            </a:lvl3pPr>
            <a:lvl4pPr lvl="3" rtl="0">
              <a:spcBef>
                <a:spcPts val="0"/>
              </a:spcBef>
              <a:spcAft>
                <a:spcPts val="0"/>
              </a:spcAft>
              <a:buSzPts val="2500"/>
              <a:buNone/>
              <a:defRPr sz="3333"/>
            </a:lvl4pPr>
            <a:lvl5pPr lvl="4" rtl="0">
              <a:spcBef>
                <a:spcPts val="0"/>
              </a:spcBef>
              <a:spcAft>
                <a:spcPts val="0"/>
              </a:spcAft>
              <a:buSzPts val="2500"/>
              <a:buNone/>
              <a:defRPr sz="3333"/>
            </a:lvl5pPr>
            <a:lvl6pPr lvl="5" rtl="0">
              <a:spcBef>
                <a:spcPts val="0"/>
              </a:spcBef>
              <a:spcAft>
                <a:spcPts val="0"/>
              </a:spcAft>
              <a:buSzPts val="2500"/>
              <a:buNone/>
              <a:defRPr sz="3333"/>
            </a:lvl6pPr>
            <a:lvl7pPr lvl="6" rtl="0">
              <a:spcBef>
                <a:spcPts val="0"/>
              </a:spcBef>
              <a:spcAft>
                <a:spcPts val="0"/>
              </a:spcAft>
              <a:buSzPts val="2500"/>
              <a:buNone/>
              <a:defRPr sz="3333"/>
            </a:lvl7pPr>
            <a:lvl8pPr lvl="7" rtl="0">
              <a:spcBef>
                <a:spcPts val="0"/>
              </a:spcBef>
              <a:spcAft>
                <a:spcPts val="0"/>
              </a:spcAft>
              <a:buSzPts val="2500"/>
              <a:buNone/>
              <a:defRPr sz="3333"/>
            </a:lvl8pPr>
            <a:lvl9pPr lvl="8" rtl="0">
              <a:spcBef>
                <a:spcPts val="0"/>
              </a:spcBef>
              <a:spcAft>
                <a:spcPts val="0"/>
              </a:spcAft>
              <a:buSzPts val="2500"/>
              <a:buNone/>
              <a:defRPr sz="3333"/>
            </a:lvl9pPr>
          </a:lstStyle>
          <a:p>
            <a:r>
              <a:rPr lang="en-US"/>
              <a:t>Click to edit Master title style</a:t>
            </a:r>
            <a:endParaRPr/>
          </a:p>
        </p:txBody>
      </p:sp>
      <p:sp>
        <p:nvSpPr>
          <p:cNvPr id="331" name="Google Shape;331;p19"/>
          <p:cNvSpPr txBox="1">
            <a:spLocks noGrp="1"/>
          </p:cNvSpPr>
          <p:nvPr>
            <p:ph type="subTitle" idx="1"/>
          </p:nvPr>
        </p:nvSpPr>
        <p:spPr>
          <a:xfrm>
            <a:off x="3385301" y="2639867"/>
            <a:ext cx="2648400" cy="703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867">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332" name="Google Shape;332;p19"/>
          <p:cNvSpPr txBox="1">
            <a:spLocks noGrp="1"/>
          </p:cNvSpPr>
          <p:nvPr>
            <p:ph type="title" idx="3"/>
          </p:nvPr>
        </p:nvSpPr>
        <p:spPr>
          <a:xfrm>
            <a:off x="7465047" y="2002267"/>
            <a:ext cx="2648400" cy="6376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3733">
                <a:solidFill>
                  <a:schemeClr val="dk1"/>
                </a:solidFill>
                <a:latin typeface="Abhaya Libre"/>
                <a:ea typeface="Abhaya Libre"/>
                <a:cs typeface="Abhaya Libre"/>
                <a:sym typeface="Abhaya Libre"/>
              </a:defRPr>
            </a:lvl1pPr>
            <a:lvl2pPr lvl="1" rtl="0">
              <a:spcBef>
                <a:spcPts val="0"/>
              </a:spcBef>
              <a:spcAft>
                <a:spcPts val="0"/>
              </a:spcAft>
              <a:buSzPts val="2500"/>
              <a:buNone/>
              <a:defRPr sz="3333"/>
            </a:lvl2pPr>
            <a:lvl3pPr lvl="2" rtl="0">
              <a:spcBef>
                <a:spcPts val="0"/>
              </a:spcBef>
              <a:spcAft>
                <a:spcPts val="0"/>
              </a:spcAft>
              <a:buSzPts val="2500"/>
              <a:buNone/>
              <a:defRPr sz="3333"/>
            </a:lvl3pPr>
            <a:lvl4pPr lvl="3" rtl="0">
              <a:spcBef>
                <a:spcPts val="0"/>
              </a:spcBef>
              <a:spcAft>
                <a:spcPts val="0"/>
              </a:spcAft>
              <a:buSzPts val="2500"/>
              <a:buNone/>
              <a:defRPr sz="3333"/>
            </a:lvl4pPr>
            <a:lvl5pPr lvl="4" rtl="0">
              <a:spcBef>
                <a:spcPts val="0"/>
              </a:spcBef>
              <a:spcAft>
                <a:spcPts val="0"/>
              </a:spcAft>
              <a:buSzPts val="2500"/>
              <a:buNone/>
              <a:defRPr sz="3333"/>
            </a:lvl5pPr>
            <a:lvl6pPr lvl="5" rtl="0">
              <a:spcBef>
                <a:spcPts val="0"/>
              </a:spcBef>
              <a:spcAft>
                <a:spcPts val="0"/>
              </a:spcAft>
              <a:buSzPts val="2500"/>
              <a:buNone/>
              <a:defRPr sz="3333"/>
            </a:lvl6pPr>
            <a:lvl7pPr lvl="6" rtl="0">
              <a:spcBef>
                <a:spcPts val="0"/>
              </a:spcBef>
              <a:spcAft>
                <a:spcPts val="0"/>
              </a:spcAft>
              <a:buSzPts val="2500"/>
              <a:buNone/>
              <a:defRPr sz="3333"/>
            </a:lvl7pPr>
            <a:lvl8pPr lvl="7" rtl="0">
              <a:spcBef>
                <a:spcPts val="0"/>
              </a:spcBef>
              <a:spcAft>
                <a:spcPts val="0"/>
              </a:spcAft>
              <a:buSzPts val="2500"/>
              <a:buNone/>
              <a:defRPr sz="3333"/>
            </a:lvl8pPr>
            <a:lvl9pPr lvl="8" rtl="0">
              <a:spcBef>
                <a:spcPts val="0"/>
              </a:spcBef>
              <a:spcAft>
                <a:spcPts val="0"/>
              </a:spcAft>
              <a:buSzPts val="2500"/>
              <a:buNone/>
              <a:defRPr sz="3333"/>
            </a:lvl9pPr>
          </a:lstStyle>
          <a:p>
            <a:r>
              <a:rPr lang="en-US"/>
              <a:t>Click to edit Master title style</a:t>
            </a:r>
            <a:endParaRPr/>
          </a:p>
        </p:txBody>
      </p:sp>
      <p:sp>
        <p:nvSpPr>
          <p:cNvPr id="333" name="Google Shape;333;p19"/>
          <p:cNvSpPr txBox="1">
            <a:spLocks noGrp="1"/>
          </p:cNvSpPr>
          <p:nvPr>
            <p:ph type="subTitle" idx="4"/>
          </p:nvPr>
        </p:nvSpPr>
        <p:spPr>
          <a:xfrm>
            <a:off x="7465035" y="2639867"/>
            <a:ext cx="2648400" cy="703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867">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334" name="Google Shape;334;p19"/>
          <p:cNvSpPr txBox="1">
            <a:spLocks noGrp="1"/>
          </p:cNvSpPr>
          <p:nvPr>
            <p:ph type="title" idx="5"/>
          </p:nvPr>
        </p:nvSpPr>
        <p:spPr>
          <a:xfrm>
            <a:off x="3385300" y="3913467"/>
            <a:ext cx="2648400" cy="6376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3733">
                <a:solidFill>
                  <a:schemeClr val="dk1"/>
                </a:solidFill>
                <a:latin typeface="Abhaya Libre"/>
                <a:ea typeface="Abhaya Libre"/>
                <a:cs typeface="Abhaya Libre"/>
                <a:sym typeface="Abhaya Libre"/>
              </a:defRPr>
            </a:lvl1pPr>
            <a:lvl2pPr lvl="1" rtl="0">
              <a:spcBef>
                <a:spcPts val="0"/>
              </a:spcBef>
              <a:spcAft>
                <a:spcPts val="0"/>
              </a:spcAft>
              <a:buSzPts val="2500"/>
              <a:buNone/>
              <a:defRPr sz="3333"/>
            </a:lvl2pPr>
            <a:lvl3pPr lvl="2" rtl="0">
              <a:spcBef>
                <a:spcPts val="0"/>
              </a:spcBef>
              <a:spcAft>
                <a:spcPts val="0"/>
              </a:spcAft>
              <a:buSzPts val="2500"/>
              <a:buNone/>
              <a:defRPr sz="3333"/>
            </a:lvl3pPr>
            <a:lvl4pPr lvl="3" rtl="0">
              <a:spcBef>
                <a:spcPts val="0"/>
              </a:spcBef>
              <a:spcAft>
                <a:spcPts val="0"/>
              </a:spcAft>
              <a:buSzPts val="2500"/>
              <a:buNone/>
              <a:defRPr sz="3333"/>
            </a:lvl4pPr>
            <a:lvl5pPr lvl="4" rtl="0">
              <a:spcBef>
                <a:spcPts val="0"/>
              </a:spcBef>
              <a:spcAft>
                <a:spcPts val="0"/>
              </a:spcAft>
              <a:buSzPts val="2500"/>
              <a:buNone/>
              <a:defRPr sz="3333"/>
            </a:lvl5pPr>
            <a:lvl6pPr lvl="5" rtl="0">
              <a:spcBef>
                <a:spcPts val="0"/>
              </a:spcBef>
              <a:spcAft>
                <a:spcPts val="0"/>
              </a:spcAft>
              <a:buSzPts val="2500"/>
              <a:buNone/>
              <a:defRPr sz="3333"/>
            </a:lvl6pPr>
            <a:lvl7pPr lvl="6" rtl="0">
              <a:spcBef>
                <a:spcPts val="0"/>
              </a:spcBef>
              <a:spcAft>
                <a:spcPts val="0"/>
              </a:spcAft>
              <a:buSzPts val="2500"/>
              <a:buNone/>
              <a:defRPr sz="3333"/>
            </a:lvl7pPr>
            <a:lvl8pPr lvl="7" rtl="0">
              <a:spcBef>
                <a:spcPts val="0"/>
              </a:spcBef>
              <a:spcAft>
                <a:spcPts val="0"/>
              </a:spcAft>
              <a:buSzPts val="2500"/>
              <a:buNone/>
              <a:defRPr sz="3333"/>
            </a:lvl8pPr>
            <a:lvl9pPr lvl="8" rtl="0">
              <a:spcBef>
                <a:spcPts val="0"/>
              </a:spcBef>
              <a:spcAft>
                <a:spcPts val="0"/>
              </a:spcAft>
              <a:buSzPts val="2500"/>
              <a:buNone/>
              <a:defRPr sz="3333"/>
            </a:lvl9pPr>
          </a:lstStyle>
          <a:p>
            <a:r>
              <a:rPr lang="en-US"/>
              <a:t>Click to edit Master title style</a:t>
            </a:r>
            <a:endParaRPr/>
          </a:p>
        </p:txBody>
      </p:sp>
      <p:sp>
        <p:nvSpPr>
          <p:cNvPr id="335" name="Google Shape;335;p19"/>
          <p:cNvSpPr txBox="1">
            <a:spLocks noGrp="1"/>
          </p:cNvSpPr>
          <p:nvPr>
            <p:ph type="subTitle" idx="6"/>
          </p:nvPr>
        </p:nvSpPr>
        <p:spPr>
          <a:xfrm>
            <a:off x="3385301" y="4551067"/>
            <a:ext cx="2648400" cy="703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867">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336" name="Google Shape;336;p19"/>
          <p:cNvSpPr txBox="1">
            <a:spLocks noGrp="1"/>
          </p:cNvSpPr>
          <p:nvPr>
            <p:ph type="title" idx="7"/>
          </p:nvPr>
        </p:nvSpPr>
        <p:spPr>
          <a:xfrm>
            <a:off x="7465047" y="3913467"/>
            <a:ext cx="2648400" cy="6376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3733">
                <a:solidFill>
                  <a:schemeClr val="dk1"/>
                </a:solidFill>
                <a:latin typeface="Abhaya Libre"/>
                <a:ea typeface="Abhaya Libre"/>
                <a:cs typeface="Abhaya Libre"/>
                <a:sym typeface="Abhaya Libre"/>
              </a:defRPr>
            </a:lvl1pPr>
            <a:lvl2pPr lvl="1" rtl="0">
              <a:spcBef>
                <a:spcPts val="0"/>
              </a:spcBef>
              <a:spcAft>
                <a:spcPts val="0"/>
              </a:spcAft>
              <a:buSzPts val="2500"/>
              <a:buNone/>
              <a:defRPr sz="3333"/>
            </a:lvl2pPr>
            <a:lvl3pPr lvl="2" rtl="0">
              <a:spcBef>
                <a:spcPts val="0"/>
              </a:spcBef>
              <a:spcAft>
                <a:spcPts val="0"/>
              </a:spcAft>
              <a:buSzPts val="2500"/>
              <a:buNone/>
              <a:defRPr sz="3333"/>
            </a:lvl3pPr>
            <a:lvl4pPr lvl="3" rtl="0">
              <a:spcBef>
                <a:spcPts val="0"/>
              </a:spcBef>
              <a:spcAft>
                <a:spcPts val="0"/>
              </a:spcAft>
              <a:buSzPts val="2500"/>
              <a:buNone/>
              <a:defRPr sz="3333"/>
            </a:lvl4pPr>
            <a:lvl5pPr lvl="4" rtl="0">
              <a:spcBef>
                <a:spcPts val="0"/>
              </a:spcBef>
              <a:spcAft>
                <a:spcPts val="0"/>
              </a:spcAft>
              <a:buSzPts val="2500"/>
              <a:buNone/>
              <a:defRPr sz="3333"/>
            </a:lvl5pPr>
            <a:lvl6pPr lvl="5" rtl="0">
              <a:spcBef>
                <a:spcPts val="0"/>
              </a:spcBef>
              <a:spcAft>
                <a:spcPts val="0"/>
              </a:spcAft>
              <a:buSzPts val="2500"/>
              <a:buNone/>
              <a:defRPr sz="3333"/>
            </a:lvl6pPr>
            <a:lvl7pPr lvl="6" rtl="0">
              <a:spcBef>
                <a:spcPts val="0"/>
              </a:spcBef>
              <a:spcAft>
                <a:spcPts val="0"/>
              </a:spcAft>
              <a:buSzPts val="2500"/>
              <a:buNone/>
              <a:defRPr sz="3333"/>
            </a:lvl7pPr>
            <a:lvl8pPr lvl="7" rtl="0">
              <a:spcBef>
                <a:spcPts val="0"/>
              </a:spcBef>
              <a:spcAft>
                <a:spcPts val="0"/>
              </a:spcAft>
              <a:buSzPts val="2500"/>
              <a:buNone/>
              <a:defRPr sz="3333"/>
            </a:lvl8pPr>
            <a:lvl9pPr lvl="8" rtl="0">
              <a:spcBef>
                <a:spcPts val="0"/>
              </a:spcBef>
              <a:spcAft>
                <a:spcPts val="0"/>
              </a:spcAft>
              <a:buSzPts val="2500"/>
              <a:buNone/>
              <a:defRPr sz="3333"/>
            </a:lvl9pPr>
          </a:lstStyle>
          <a:p>
            <a:r>
              <a:rPr lang="en-US"/>
              <a:t>Click to edit Master title style</a:t>
            </a:r>
            <a:endParaRPr/>
          </a:p>
        </p:txBody>
      </p:sp>
      <p:sp>
        <p:nvSpPr>
          <p:cNvPr id="337" name="Google Shape;337;p19"/>
          <p:cNvSpPr txBox="1">
            <a:spLocks noGrp="1"/>
          </p:cNvSpPr>
          <p:nvPr>
            <p:ph type="subTitle" idx="8"/>
          </p:nvPr>
        </p:nvSpPr>
        <p:spPr>
          <a:xfrm>
            <a:off x="7465033" y="4551067"/>
            <a:ext cx="2648400" cy="703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867">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338" name="Google Shape;338;p19"/>
          <p:cNvSpPr/>
          <p:nvPr/>
        </p:nvSpPr>
        <p:spPr>
          <a:xfrm>
            <a:off x="11241033" y="2292600"/>
            <a:ext cx="390400" cy="3904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39" name="Google Shape;339;p19"/>
          <p:cNvSpPr/>
          <p:nvPr/>
        </p:nvSpPr>
        <p:spPr>
          <a:xfrm>
            <a:off x="-326333" y="3564867"/>
            <a:ext cx="703600" cy="7036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40" name="Google Shape;340;p19"/>
          <p:cNvSpPr/>
          <p:nvPr/>
        </p:nvSpPr>
        <p:spPr>
          <a:xfrm>
            <a:off x="10176067" y="455733"/>
            <a:ext cx="1339200" cy="13392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pic>
        <p:nvPicPr>
          <p:cNvPr id="341" name="Google Shape;341;p19"/>
          <p:cNvPicPr preferRelativeResize="0"/>
          <p:nvPr/>
        </p:nvPicPr>
        <p:blipFill rotWithShape="1">
          <a:blip r:embed="rId2">
            <a:alphaModFix/>
          </a:blip>
          <a:srcRect l="10279" t="7777" r="12194" b="7777"/>
          <a:stretch/>
        </p:blipFill>
        <p:spPr>
          <a:xfrm>
            <a:off x="11241034" y="139733"/>
            <a:ext cx="1865535" cy="1796800"/>
          </a:xfrm>
          <a:prstGeom prst="rect">
            <a:avLst/>
          </a:prstGeom>
          <a:noFill/>
          <a:ln>
            <a:noFill/>
          </a:ln>
        </p:spPr>
      </p:pic>
      <p:sp>
        <p:nvSpPr>
          <p:cNvPr id="342" name="Google Shape;342;p19"/>
          <p:cNvSpPr/>
          <p:nvPr/>
        </p:nvSpPr>
        <p:spPr>
          <a:xfrm>
            <a:off x="436733" y="5505333"/>
            <a:ext cx="2469200" cy="24692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343" name="Google Shape;343;p19"/>
          <p:cNvGrpSpPr/>
          <p:nvPr/>
        </p:nvGrpSpPr>
        <p:grpSpPr>
          <a:xfrm>
            <a:off x="-929846" y="4185818"/>
            <a:ext cx="3115943" cy="3099501"/>
            <a:chOff x="6729575" y="-1419325"/>
            <a:chExt cx="3130971" cy="3114450"/>
          </a:xfrm>
        </p:grpSpPr>
        <p:grpSp>
          <p:nvGrpSpPr>
            <p:cNvPr id="344" name="Google Shape;344;p19"/>
            <p:cNvGrpSpPr/>
            <p:nvPr/>
          </p:nvGrpSpPr>
          <p:grpSpPr>
            <a:xfrm>
              <a:off x="6848600" y="-1419325"/>
              <a:ext cx="3011946" cy="2968950"/>
              <a:chOff x="-751812" y="3595825"/>
              <a:chExt cx="3011946" cy="2968950"/>
            </a:xfrm>
          </p:grpSpPr>
          <p:pic>
            <p:nvPicPr>
              <p:cNvPr id="345" name="Google Shape;345;p19"/>
              <p:cNvPicPr preferRelativeResize="0"/>
              <p:nvPr/>
            </p:nvPicPr>
            <p:blipFill>
              <a:blip r:embed="rId3">
                <a:alphaModFix/>
              </a:blip>
              <a:stretch>
                <a:fillRect/>
              </a:stretch>
            </p:blipFill>
            <p:spPr>
              <a:xfrm>
                <a:off x="-751812" y="3621950"/>
                <a:ext cx="2977725" cy="2942825"/>
              </a:xfrm>
              <a:prstGeom prst="rect">
                <a:avLst/>
              </a:prstGeom>
              <a:noFill/>
              <a:ln>
                <a:noFill/>
              </a:ln>
            </p:spPr>
          </p:pic>
          <p:sp>
            <p:nvSpPr>
              <p:cNvPr id="346" name="Google Shape;346;p19"/>
              <p:cNvSpPr/>
              <p:nvPr/>
            </p:nvSpPr>
            <p:spPr>
              <a:xfrm>
                <a:off x="-517250" y="3595825"/>
                <a:ext cx="2777384" cy="2749481"/>
              </a:xfrm>
              <a:custGeom>
                <a:avLst/>
                <a:gdLst/>
                <a:ahLst/>
                <a:cxnLst/>
                <a:rect l="l" t="t" r="r" b="b"/>
                <a:pathLst>
                  <a:path w="198775" h="196778" fill="none" extrusionOk="0">
                    <a:moveTo>
                      <a:pt x="169021" y="196777"/>
                    </a:moveTo>
                    <a:lnTo>
                      <a:pt x="167671" y="196777"/>
                    </a:lnTo>
                    <a:cubicBezTo>
                      <a:pt x="166408" y="196635"/>
                      <a:pt x="165132" y="196541"/>
                      <a:pt x="163870" y="196352"/>
                    </a:cubicBezTo>
                    <a:cubicBezTo>
                      <a:pt x="159009" y="195609"/>
                      <a:pt x="154634" y="193766"/>
                      <a:pt x="150920" y="190485"/>
                    </a:cubicBezTo>
                    <a:cubicBezTo>
                      <a:pt x="147470" y="187433"/>
                      <a:pt x="145080" y="183605"/>
                      <a:pt x="142961" y="179588"/>
                    </a:cubicBezTo>
                    <a:cubicBezTo>
                      <a:pt x="140159" y="174254"/>
                      <a:pt x="137647" y="168772"/>
                      <a:pt x="134218" y="163783"/>
                    </a:cubicBezTo>
                    <a:cubicBezTo>
                      <a:pt x="127399" y="153831"/>
                      <a:pt x="118737" y="146115"/>
                      <a:pt x="107516" y="141463"/>
                    </a:cubicBezTo>
                    <a:cubicBezTo>
                      <a:pt x="93601" y="135697"/>
                      <a:pt x="79261" y="135184"/>
                      <a:pt x="64692" y="138297"/>
                    </a:cubicBezTo>
                    <a:cubicBezTo>
                      <a:pt x="58724" y="139579"/>
                      <a:pt x="52789" y="141092"/>
                      <a:pt x="46801" y="142266"/>
                    </a:cubicBezTo>
                    <a:cubicBezTo>
                      <a:pt x="41075" y="143387"/>
                      <a:pt x="35161" y="143104"/>
                      <a:pt x="29571" y="141443"/>
                    </a:cubicBezTo>
                    <a:cubicBezTo>
                      <a:pt x="17635" y="137952"/>
                      <a:pt x="8831" y="130708"/>
                      <a:pt x="3875" y="119183"/>
                    </a:cubicBezTo>
                    <a:cubicBezTo>
                      <a:pt x="763" y="111932"/>
                      <a:pt x="0" y="104371"/>
                      <a:pt x="2262" y="96721"/>
                    </a:cubicBezTo>
                    <a:cubicBezTo>
                      <a:pt x="5401" y="86115"/>
                      <a:pt x="12240" y="78938"/>
                      <a:pt x="22887" y="75745"/>
                    </a:cubicBezTo>
                    <a:cubicBezTo>
                      <a:pt x="27971" y="74226"/>
                      <a:pt x="33183" y="73098"/>
                      <a:pt x="38382" y="72059"/>
                    </a:cubicBezTo>
                    <a:cubicBezTo>
                      <a:pt x="49994" y="69756"/>
                      <a:pt x="58595" y="63410"/>
                      <a:pt x="64503" y="53229"/>
                    </a:cubicBezTo>
                    <a:cubicBezTo>
                      <a:pt x="67230" y="48530"/>
                      <a:pt x="69519" y="43635"/>
                      <a:pt x="71598" y="38632"/>
                    </a:cubicBezTo>
                    <a:cubicBezTo>
                      <a:pt x="74245" y="32306"/>
                      <a:pt x="76784" y="25940"/>
                      <a:pt x="80267" y="19998"/>
                    </a:cubicBezTo>
                    <a:cubicBezTo>
                      <a:pt x="82860" y="15563"/>
                      <a:pt x="85891" y="11478"/>
                      <a:pt x="89827" y="8150"/>
                    </a:cubicBezTo>
                    <a:cubicBezTo>
                      <a:pt x="97382" y="1776"/>
                      <a:pt x="106152" y="1"/>
                      <a:pt x="115698" y="1621"/>
                    </a:cubicBezTo>
                    <a:cubicBezTo>
                      <a:pt x="124718" y="3160"/>
                      <a:pt x="132152" y="7718"/>
                      <a:pt x="138457" y="14192"/>
                    </a:cubicBezTo>
                    <a:cubicBezTo>
                      <a:pt x="144628" y="20518"/>
                      <a:pt x="149084" y="27979"/>
                      <a:pt x="152480" y="36087"/>
                    </a:cubicBezTo>
                    <a:cubicBezTo>
                      <a:pt x="155579" y="43473"/>
                      <a:pt x="157463" y="51122"/>
                      <a:pt x="157199" y="59163"/>
                    </a:cubicBezTo>
                    <a:cubicBezTo>
                      <a:pt x="157064" y="63261"/>
                      <a:pt x="156679" y="67360"/>
                      <a:pt x="156409" y="71451"/>
                    </a:cubicBezTo>
                    <a:cubicBezTo>
                      <a:pt x="155970" y="78094"/>
                      <a:pt x="157294" y="84312"/>
                      <a:pt x="160852" y="90010"/>
                    </a:cubicBezTo>
                    <a:cubicBezTo>
                      <a:pt x="163127" y="93656"/>
                      <a:pt x="165902" y="96890"/>
                      <a:pt x="168940" y="99888"/>
                    </a:cubicBezTo>
                    <a:cubicBezTo>
                      <a:pt x="173119" y="104020"/>
                      <a:pt x="177426" y="108010"/>
                      <a:pt x="181592" y="112155"/>
                    </a:cubicBezTo>
                    <a:cubicBezTo>
                      <a:pt x="186689" y="117225"/>
                      <a:pt x="190652" y="123099"/>
                      <a:pt x="193555" y="129688"/>
                    </a:cubicBezTo>
                    <a:cubicBezTo>
                      <a:pt x="197086" y="137729"/>
                      <a:pt x="198774" y="146155"/>
                      <a:pt x="198727" y="154912"/>
                    </a:cubicBezTo>
                    <a:cubicBezTo>
                      <a:pt x="198707" y="158760"/>
                      <a:pt x="198295" y="162595"/>
                      <a:pt x="197498" y="166355"/>
                    </a:cubicBezTo>
                    <a:cubicBezTo>
                      <a:pt x="195918" y="173789"/>
                      <a:pt x="193191" y="180709"/>
                      <a:pt x="188350" y="186664"/>
                    </a:cubicBezTo>
                    <a:cubicBezTo>
                      <a:pt x="184515" y="191369"/>
                      <a:pt x="179783" y="194752"/>
                      <a:pt x="173760" y="196055"/>
                    </a:cubicBezTo>
                    <a:cubicBezTo>
                      <a:pt x="172194" y="196392"/>
                      <a:pt x="170601" y="196548"/>
                      <a:pt x="169021" y="196777"/>
                    </a:cubicBezTo>
                    <a:close/>
                  </a:path>
                </a:pathLst>
              </a:custGeom>
              <a:noFill/>
              <a:ln w="9525" cap="flat" cmpd="sng">
                <a:solidFill>
                  <a:schemeClr val="dk1"/>
                </a:solidFill>
                <a:prstDash val="solid"/>
                <a:miter lim="67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pic>
            <p:nvPicPr>
              <p:cNvPr id="347" name="Google Shape;347;p19"/>
              <p:cNvPicPr preferRelativeResize="0"/>
              <p:nvPr/>
            </p:nvPicPr>
            <p:blipFill>
              <a:blip r:embed="rId4">
                <a:alphaModFix/>
              </a:blip>
              <a:stretch>
                <a:fillRect/>
              </a:stretch>
            </p:blipFill>
            <p:spPr>
              <a:xfrm>
                <a:off x="1463300" y="4365200"/>
                <a:ext cx="651750" cy="617300"/>
              </a:xfrm>
              <a:prstGeom prst="rect">
                <a:avLst/>
              </a:prstGeom>
              <a:noFill/>
              <a:ln>
                <a:noFill/>
              </a:ln>
            </p:spPr>
          </p:pic>
        </p:grpSp>
        <p:grpSp>
          <p:nvGrpSpPr>
            <p:cNvPr id="348" name="Google Shape;348;p19"/>
            <p:cNvGrpSpPr/>
            <p:nvPr/>
          </p:nvGrpSpPr>
          <p:grpSpPr>
            <a:xfrm>
              <a:off x="6994800" y="718300"/>
              <a:ext cx="1754100" cy="976826"/>
              <a:chOff x="6994800" y="718300"/>
              <a:chExt cx="1754100" cy="976826"/>
            </a:xfrm>
          </p:grpSpPr>
          <p:pic>
            <p:nvPicPr>
              <p:cNvPr id="349" name="Google Shape;349;p19"/>
              <p:cNvPicPr preferRelativeResize="0"/>
              <p:nvPr/>
            </p:nvPicPr>
            <p:blipFill>
              <a:blip r:embed="rId5">
                <a:alphaModFix/>
              </a:blip>
              <a:stretch>
                <a:fillRect/>
              </a:stretch>
            </p:blipFill>
            <p:spPr>
              <a:xfrm>
                <a:off x="6994800" y="718300"/>
                <a:ext cx="1754100" cy="976826"/>
              </a:xfrm>
              <a:prstGeom prst="rect">
                <a:avLst/>
              </a:prstGeom>
              <a:noFill/>
              <a:ln>
                <a:noFill/>
              </a:ln>
            </p:spPr>
          </p:pic>
          <p:sp>
            <p:nvSpPr>
              <p:cNvPr id="350" name="Google Shape;350;p19"/>
              <p:cNvSpPr/>
              <p:nvPr/>
            </p:nvSpPr>
            <p:spPr>
              <a:xfrm>
                <a:off x="7107250" y="760825"/>
                <a:ext cx="1484865" cy="788744"/>
              </a:xfrm>
              <a:custGeom>
                <a:avLst/>
                <a:gdLst/>
                <a:ahLst/>
                <a:cxnLst/>
                <a:rect l="l" t="t" r="r" b="b"/>
                <a:pathLst>
                  <a:path w="108901" h="57847" fill="none" extrusionOk="0">
                    <a:moveTo>
                      <a:pt x="44803" y="46815"/>
                    </a:moveTo>
                    <a:cubicBezTo>
                      <a:pt x="33899" y="46207"/>
                      <a:pt x="22753" y="48604"/>
                      <a:pt x="12092" y="45707"/>
                    </a:cubicBezTo>
                    <a:cubicBezTo>
                      <a:pt x="4200" y="43574"/>
                      <a:pt x="0" y="37963"/>
                      <a:pt x="142" y="29760"/>
                    </a:cubicBezTo>
                    <a:cubicBezTo>
                      <a:pt x="217" y="25176"/>
                      <a:pt x="2309" y="21531"/>
                      <a:pt x="5381" y="18351"/>
                    </a:cubicBezTo>
                    <a:cubicBezTo>
                      <a:pt x="8825" y="14772"/>
                      <a:pt x="12997" y="12187"/>
                      <a:pt x="17291" y="9790"/>
                    </a:cubicBezTo>
                    <a:cubicBezTo>
                      <a:pt x="23745" y="6171"/>
                      <a:pt x="30517" y="3336"/>
                      <a:pt x="37788" y="1789"/>
                    </a:cubicBezTo>
                    <a:cubicBezTo>
                      <a:pt x="44593" y="338"/>
                      <a:pt x="51446" y="0"/>
                      <a:pt x="58332" y="1040"/>
                    </a:cubicBezTo>
                    <a:cubicBezTo>
                      <a:pt x="72450" y="3167"/>
                      <a:pt x="84933" y="8845"/>
                      <a:pt x="95546" y="18445"/>
                    </a:cubicBezTo>
                    <a:cubicBezTo>
                      <a:pt x="99766" y="22260"/>
                      <a:pt x="103405" y="26554"/>
                      <a:pt x="105774" y="31793"/>
                    </a:cubicBezTo>
                    <a:cubicBezTo>
                      <a:pt x="108063" y="36863"/>
                      <a:pt x="108900" y="42129"/>
                      <a:pt x="107530" y="47618"/>
                    </a:cubicBezTo>
                    <a:cubicBezTo>
                      <a:pt x="106166" y="53100"/>
                      <a:pt x="102007" y="56631"/>
                      <a:pt x="96275" y="57239"/>
                    </a:cubicBezTo>
                    <a:cubicBezTo>
                      <a:pt x="90543" y="57846"/>
                      <a:pt x="85000" y="56962"/>
                      <a:pt x="79579" y="55342"/>
                    </a:cubicBezTo>
                    <a:cubicBezTo>
                      <a:pt x="69790" y="52418"/>
                      <a:pt x="58900" y="48442"/>
                      <a:pt x="48253" y="47118"/>
                    </a:cubicBezTo>
                    <a:cubicBezTo>
                      <a:pt x="47105" y="46983"/>
                      <a:pt x="45957" y="46882"/>
                      <a:pt x="44803" y="46815"/>
                    </a:cubicBezTo>
                    <a:close/>
                  </a:path>
                </a:pathLst>
              </a:custGeom>
              <a:noFill/>
              <a:ln w="9525" cap="flat" cmpd="sng">
                <a:solidFill>
                  <a:schemeClr val="dk1"/>
                </a:solidFill>
                <a:prstDash val="solid"/>
                <a:miter lim="67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pic>
          <p:nvPicPr>
            <p:cNvPr id="351" name="Google Shape;351;p19"/>
            <p:cNvPicPr preferRelativeResize="0"/>
            <p:nvPr/>
          </p:nvPicPr>
          <p:blipFill>
            <a:blip r:embed="rId4">
              <a:alphaModFix/>
            </a:blip>
            <a:stretch>
              <a:fillRect/>
            </a:stretch>
          </p:blipFill>
          <p:spPr>
            <a:xfrm>
              <a:off x="6729575" y="607275"/>
              <a:ext cx="476600" cy="451425"/>
            </a:xfrm>
            <a:prstGeom prst="rect">
              <a:avLst/>
            </a:prstGeom>
            <a:noFill/>
            <a:ln>
              <a:noFill/>
            </a:ln>
          </p:spPr>
        </p:pic>
      </p:grpSp>
      <p:sp>
        <p:nvSpPr>
          <p:cNvPr id="352" name="Google Shape;352;p19"/>
          <p:cNvSpPr/>
          <p:nvPr/>
        </p:nvSpPr>
        <p:spPr>
          <a:xfrm>
            <a:off x="11901967" y="1425400"/>
            <a:ext cx="703600" cy="7036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spTree>
    <p:extLst>
      <p:ext uri="{BB962C8B-B14F-4D97-AF65-F5344CB8AC3E}">
        <p14:creationId xmlns:p14="http://schemas.microsoft.com/office/powerpoint/2010/main" val="27301672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solidFill>
          <a:schemeClr val="lt1"/>
        </a:solidFill>
        <a:effectLst/>
      </p:bgPr>
    </p:bg>
    <p:spTree>
      <p:nvGrpSpPr>
        <p:cNvPr id="1" name="Shape 353"/>
        <p:cNvGrpSpPr/>
        <p:nvPr/>
      </p:nvGrpSpPr>
      <p:grpSpPr>
        <a:xfrm>
          <a:off x="0" y="0"/>
          <a:ext cx="0" cy="0"/>
          <a:chOff x="0" y="0"/>
          <a:chExt cx="0" cy="0"/>
        </a:xfrm>
      </p:grpSpPr>
      <p:sp>
        <p:nvSpPr>
          <p:cNvPr id="354" name="Google Shape;354;p20"/>
          <p:cNvSpPr txBox="1">
            <a:spLocks noGrp="1"/>
          </p:cNvSpPr>
          <p:nvPr>
            <p:ph type="title"/>
          </p:nvPr>
        </p:nvSpPr>
        <p:spPr>
          <a:xfrm>
            <a:off x="1468233" y="2182833"/>
            <a:ext cx="2648000" cy="7036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3733">
                <a:solidFill>
                  <a:schemeClr val="dk1"/>
                </a:solidFill>
                <a:latin typeface="Abhaya Libre"/>
                <a:ea typeface="Abhaya Libre"/>
                <a:cs typeface="Abhaya Libre"/>
                <a:sym typeface="Abhaya Libre"/>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55" name="Google Shape;355;p20"/>
          <p:cNvSpPr txBox="1">
            <a:spLocks noGrp="1"/>
          </p:cNvSpPr>
          <p:nvPr>
            <p:ph type="subTitle" idx="1"/>
          </p:nvPr>
        </p:nvSpPr>
        <p:spPr>
          <a:xfrm>
            <a:off x="1468233" y="2886433"/>
            <a:ext cx="2648000" cy="646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56" name="Google Shape;356;p20"/>
          <p:cNvSpPr txBox="1">
            <a:spLocks noGrp="1"/>
          </p:cNvSpPr>
          <p:nvPr>
            <p:ph type="title" idx="2"/>
          </p:nvPr>
        </p:nvSpPr>
        <p:spPr>
          <a:xfrm>
            <a:off x="4771931" y="2182833"/>
            <a:ext cx="2648000" cy="7036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3733">
                <a:solidFill>
                  <a:schemeClr val="dk1"/>
                </a:solidFill>
                <a:latin typeface="Abhaya Libre"/>
                <a:ea typeface="Abhaya Libre"/>
                <a:cs typeface="Abhaya Libre"/>
                <a:sym typeface="Abhaya Libre"/>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57" name="Google Shape;357;p20"/>
          <p:cNvSpPr txBox="1">
            <a:spLocks noGrp="1"/>
          </p:cNvSpPr>
          <p:nvPr>
            <p:ph type="subTitle" idx="3"/>
          </p:nvPr>
        </p:nvSpPr>
        <p:spPr>
          <a:xfrm>
            <a:off x="4771931" y="2886433"/>
            <a:ext cx="2648000" cy="646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58" name="Google Shape;358;p20"/>
          <p:cNvSpPr txBox="1">
            <a:spLocks noGrp="1"/>
          </p:cNvSpPr>
          <p:nvPr>
            <p:ph type="title" idx="4"/>
          </p:nvPr>
        </p:nvSpPr>
        <p:spPr>
          <a:xfrm>
            <a:off x="1468233" y="4094033"/>
            <a:ext cx="2648000" cy="7036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3733">
                <a:solidFill>
                  <a:schemeClr val="dk1"/>
                </a:solidFill>
                <a:latin typeface="Abhaya Libre"/>
                <a:ea typeface="Abhaya Libre"/>
                <a:cs typeface="Abhaya Libre"/>
                <a:sym typeface="Abhaya Libre"/>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59" name="Google Shape;359;p20"/>
          <p:cNvSpPr txBox="1">
            <a:spLocks noGrp="1"/>
          </p:cNvSpPr>
          <p:nvPr>
            <p:ph type="subTitle" idx="5"/>
          </p:nvPr>
        </p:nvSpPr>
        <p:spPr>
          <a:xfrm>
            <a:off x="1468233" y="4797633"/>
            <a:ext cx="2648000" cy="646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60" name="Google Shape;360;p20"/>
          <p:cNvSpPr txBox="1">
            <a:spLocks noGrp="1"/>
          </p:cNvSpPr>
          <p:nvPr>
            <p:ph type="title" idx="6"/>
          </p:nvPr>
        </p:nvSpPr>
        <p:spPr>
          <a:xfrm>
            <a:off x="4771931" y="4094033"/>
            <a:ext cx="2648000" cy="7036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3733">
                <a:solidFill>
                  <a:schemeClr val="dk1"/>
                </a:solidFill>
                <a:latin typeface="Abhaya Libre"/>
                <a:ea typeface="Abhaya Libre"/>
                <a:cs typeface="Abhaya Libre"/>
                <a:sym typeface="Abhaya Libre"/>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61" name="Google Shape;361;p20"/>
          <p:cNvSpPr txBox="1">
            <a:spLocks noGrp="1"/>
          </p:cNvSpPr>
          <p:nvPr>
            <p:ph type="subTitle" idx="7"/>
          </p:nvPr>
        </p:nvSpPr>
        <p:spPr>
          <a:xfrm>
            <a:off x="4771931" y="4797633"/>
            <a:ext cx="2648000" cy="646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62" name="Google Shape;362;p20"/>
          <p:cNvSpPr txBox="1">
            <a:spLocks noGrp="1"/>
          </p:cNvSpPr>
          <p:nvPr>
            <p:ph type="title" idx="8"/>
          </p:nvPr>
        </p:nvSpPr>
        <p:spPr>
          <a:xfrm>
            <a:off x="8075636" y="2182833"/>
            <a:ext cx="2648000" cy="7036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3733">
                <a:solidFill>
                  <a:schemeClr val="dk1"/>
                </a:solidFill>
                <a:latin typeface="Abhaya Libre"/>
                <a:ea typeface="Abhaya Libre"/>
                <a:cs typeface="Abhaya Libre"/>
                <a:sym typeface="Abhaya Libre"/>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63" name="Google Shape;363;p20"/>
          <p:cNvSpPr txBox="1">
            <a:spLocks noGrp="1"/>
          </p:cNvSpPr>
          <p:nvPr>
            <p:ph type="subTitle" idx="9"/>
          </p:nvPr>
        </p:nvSpPr>
        <p:spPr>
          <a:xfrm>
            <a:off x="8075636" y="2886433"/>
            <a:ext cx="2648000" cy="646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64" name="Google Shape;364;p20"/>
          <p:cNvSpPr txBox="1">
            <a:spLocks noGrp="1"/>
          </p:cNvSpPr>
          <p:nvPr>
            <p:ph type="title" idx="13"/>
          </p:nvPr>
        </p:nvSpPr>
        <p:spPr>
          <a:xfrm>
            <a:off x="8075636" y="4094033"/>
            <a:ext cx="2648000" cy="7036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3733">
                <a:solidFill>
                  <a:schemeClr val="dk1"/>
                </a:solidFill>
                <a:latin typeface="Abhaya Libre"/>
                <a:ea typeface="Abhaya Libre"/>
                <a:cs typeface="Abhaya Libre"/>
                <a:sym typeface="Abhaya Libre"/>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65" name="Google Shape;365;p20"/>
          <p:cNvSpPr txBox="1">
            <a:spLocks noGrp="1"/>
          </p:cNvSpPr>
          <p:nvPr>
            <p:ph type="subTitle" idx="14"/>
          </p:nvPr>
        </p:nvSpPr>
        <p:spPr>
          <a:xfrm>
            <a:off x="8075636" y="4797633"/>
            <a:ext cx="2648000" cy="646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400"/>
              <a:buNone/>
              <a:defRPr sz="1867">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66" name="Google Shape;366;p20"/>
          <p:cNvSpPr txBox="1">
            <a:spLocks noGrp="1"/>
          </p:cNvSpPr>
          <p:nvPr>
            <p:ph type="title" idx="15"/>
          </p:nvPr>
        </p:nvSpPr>
        <p:spPr>
          <a:xfrm>
            <a:off x="950967" y="719333"/>
            <a:ext cx="10290000" cy="6376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3500"/>
              <a:buFont typeface="Bebas Neue"/>
              <a:buNone/>
              <a:defRPr>
                <a:solidFill>
                  <a:schemeClr val="dk1"/>
                </a:solidFill>
              </a:defRPr>
            </a:lvl1pPr>
            <a:lvl2pPr lvl="1" rtl="0">
              <a:spcBef>
                <a:spcPts val="0"/>
              </a:spcBef>
              <a:spcAft>
                <a:spcPts val="0"/>
              </a:spcAft>
              <a:buClr>
                <a:schemeClr val="dk1"/>
              </a:buClr>
              <a:buSzPts val="3500"/>
              <a:buFont typeface="Bebas Neue"/>
              <a:buNone/>
              <a:defRPr sz="4667">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4667">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4667">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4667">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4667">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4667">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4667">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4667">
                <a:solidFill>
                  <a:schemeClr val="dk1"/>
                </a:solidFill>
                <a:latin typeface="Bebas Neue"/>
                <a:ea typeface="Bebas Neue"/>
                <a:cs typeface="Bebas Neue"/>
                <a:sym typeface="Bebas Neue"/>
              </a:defRPr>
            </a:lvl9pPr>
          </a:lstStyle>
          <a:p>
            <a:r>
              <a:rPr lang="en-US"/>
              <a:t>Click to edit Master title style</a:t>
            </a:r>
            <a:endParaRPr/>
          </a:p>
        </p:txBody>
      </p:sp>
      <p:sp>
        <p:nvSpPr>
          <p:cNvPr id="367" name="Google Shape;367;p20"/>
          <p:cNvSpPr/>
          <p:nvPr/>
        </p:nvSpPr>
        <p:spPr>
          <a:xfrm>
            <a:off x="-1450100" y="-821367"/>
            <a:ext cx="2088800" cy="2088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pic>
        <p:nvPicPr>
          <p:cNvPr id="368" name="Google Shape;368;p20"/>
          <p:cNvPicPr preferRelativeResize="0"/>
          <p:nvPr/>
        </p:nvPicPr>
        <p:blipFill rotWithShape="1">
          <a:blip r:embed="rId2">
            <a:alphaModFix/>
          </a:blip>
          <a:srcRect l="10279" t="7777" r="12194" b="7777"/>
          <a:stretch/>
        </p:blipFill>
        <p:spPr>
          <a:xfrm>
            <a:off x="-662333" y="973615"/>
            <a:ext cx="1518881" cy="1462768"/>
          </a:xfrm>
          <a:prstGeom prst="rect">
            <a:avLst/>
          </a:prstGeom>
          <a:noFill/>
          <a:ln>
            <a:noFill/>
          </a:ln>
        </p:spPr>
      </p:pic>
      <p:sp>
        <p:nvSpPr>
          <p:cNvPr id="369" name="Google Shape;369;p20"/>
          <p:cNvSpPr/>
          <p:nvPr/>
        </p:nvSpPr>
        <p:spPr>
          <a:xfrm>
            <a:off x="11405733" y="3623133"/>
            <a:ext cx="1933200" cy="19332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370" name="Google Shape;370;p20"/>
          <p:cNvGrpSpPr/>
          <p:nvPr/>
        </p:nvGrpSpPr>
        <p:grpSpPr>
          <a:xfrm>
            <a:off x="10157151" y="5141900"/>
            <a:ext cx="4015928" cy="3958600"/>
            <a:chOff x="-751812" y="3595825"/>
            <a:chExt cx="3011946" cy="2968950"/>
          </a:xfrm>
        </p:grpSpPr>
        <p:pic>
          <p:nvPicPr>
            <p:cNvPr id="371" name="Google Shape;371;p20"/>
            <p:cNvPicPr preferRelativeResize="0"/>
            <p:nvPr/>
          </p:nvPicPr>
          <p:blipFill>
            <a:blip r:embed="rId3">
              <a:alphaModFix/>
            </a:blip>
            <a:stretch>
              <a:fillRect/>
            </a:stretch>
          </p:blipFill>
          <p:spPr>
            <a:xfrm>
              <a:off x="-751812" y="3621950"/>
              <a:ext cx="2977725" cy="2942825"/>
            </a:xfrm>
            <a:prstGeom prst="rect">
              <a:avLst/>
            </a:prstGeom>
            <a:noFill/>
            <a:ln>
              <a:noFill/>
            </a:ln>
          </p:spPr>
        </p:pic>
        <p:sp>
          <p:nvSpPr>
            <p:cNvPr id="372" name="Google Shape;372;p20"/>
            <p:cNvSpPr/>
            <p:nvPr/>
          </p:nvSpPr>
          <p:spPr>
            <a:xfrm>
              <a:off x="-517250" y="3595825"/>
              <a:ext cx="2777384" cy="2749481"/>
            </a:xfrm>
            <a:custGeom>
              <a:avLst/>
              <a:gdLst/>
              <a:ahLst/>
              <a:cxnLst/>
              <a:rect l="l" t="t" r="r" b="b"/>
              <a:pathLst>
                <a:path w="198775" h="196778" fill="none" extrusionOk="0">
                  <a:moveTo>
                    <a:pt x="169021" y="196777"/>
                  </a:moveTo>
                  <a:lnTo>
                    <a:pt x="167671" y="196777"/>
                  </a:lnTo>
                  <a:cubicBezTo>
                    <a:pt x="166408" y="196635"/>
                    <a:pt x="165132" y="196541"/>
                    <a:pt x="163870" y="196352"/>
                  </a:cubicBezTo>
                  <a:cubicBezTo>
                    <a:pt x="159009" y="195609"/>
                    <a:pt x="154634" y="193766"/>
                    <a:pt x="150920" y="190485"/>
                  </a:cubicBezTo>
                  <a:cubicBezTo>
                    <a:pt x="147470" y="187433"/>
                    <a:pt x="145080" y="183605"/>
                    <a:pt x="142961" y="179588"/>
                  </a:cubicBezTo>
                  <a:cubicBezTo>
                    <a:pt x="140159" y="174254"/>
                    <a:pt x="137647" y="168772"/>
                    <a:pt x="134218" y="163783"/>
                  </a:cubicBezTo>
                  <a:cubicBezTo>
                    <a:pt x="127399" y="153831"/>
                    <a:pt x="118737" y="146115"/>
                    <a:pt x="107516" y="141463"/>
                  </a:cubicBezTo>
                  <a:cubicBezTo>
                    <a:pt x="93601" y="135697"/>
                    <a:pt x="79261" y="135184"/>
                    <a:pt x="64692" y="138297"/>
                  </a:cubicBezTo>
                  <a:cubicBezTo>
                    <a:pt x="58724" y="139579"/>
                    <a:pt x="52789" y="141092"/>
                    <a:pt x="46801" y="142266"/>
                  </a:cubicBezTo>
                  <a:cubicBezTo>
                    <a:pt x="41075" y="143387"/>
                    <a:pt x="35161" y="143104"/>
                    <a:pt x="29571" y="141443"/>
                  </a:cubicBezTo>
                  <a:cubicBezTo>
                    <a:pt x="17635" y="137952"/>
                    <a:pt x="8831" y="130708"/>
                    <a:pt x="3875" y="119183"/>
                  </a:cubicBezTo>
                  <a:cubicBezTo>
                    <a:pt x="763" y="111932"/>
                    <a:pt x="0" y="104371"/>
                    <a:pt x="2262" y="96721"/>
                  </a:cubicBezTo>
                  <a:cubicBezTo>
                    <a:pt x="5401" y="86115"/>
                    <a:pt x="12240" y="78938"/>
                    <a:pt x="22887" y="75745"/>
                  </a:cubicBezTo>
                  <a:cubicBezTo>
                    <a:pt x="27971" y="74226"/>
                    <a:pt x="33183" y="73098"/>
                    <a:pt x="38382" y="72059"/>
                  </a:cubicBezTo>
                  <a:cubicBezTo>
                    <a:pt x="49994" y="69756"/>
                    <a:pt x="58595" y="63410"/>
                    <a:pt x="64503" y="53229"/>
                  </a:cubicBezTo>
                  <a:cubicBezTo>
                    <a:pt x="67230" y="48530"/>
                    <a:pt x="69519" y="43635"/>
                    <a:pt x="71598" y="38632"/>
                  </a:cubicBezTo>
                  <a:cubicBezTo>
                    <a:pt x="74245" y="32306"/>
                    <a:pt x="76784" y="25940"/>
                    <a:pt x="80267" y="19998"/>
                  </a:cubicBezTo>
                  <a:cubicBezTo>
                    <a:pt x="82860" y="15563"/>
                    <a:pt x="85891" y="11478"/>
                    <a:pt x="89827" y="8150"/>
                  </a:cubicBezTo>
                  <a:cubicBezTo>
                    <a:pt x="97382" y="1776"/>
                    <a:pt x="106152" y="1"/>
                    <a:pt x="115698" y="1621"/>
                  </a:cubicBezTo>
                  <a:cubicBezTo>
                    <a:pt x="124718" y="3160"/>
                    <a:pt x="132152" y="7718"/>
                    <a:pt x="138457" y="14192"/>
                  </a:cubicBezTo>
                  <a:cubicBezTo>
                    <a:pt x="144628" y="20518"/>
                    <a:pt x="149084" y="27979"/>
                    <a:pt x="152480" y="36087"/>
                  </a:cubicBezTo>
                  <a:cubicBezTo>
                    <a:pt x="155579" y="43473"/>
                    <a:pt x="157463" y="51122"/>
                    <a:pt x="157199" y="59163"/>
                  </a:cubicBezTo>
                  <a:cubicBezTo>
                    <a:pt x="157064" y="63261"/>
                    <a:pt x="156679" y="67360"/>
                    <a:pt x="156409" y="71451"/>
                  </a:cubicBezTo>
                  <a:cubicBezTo>
                    <a:pt x="155970" y="78094"/>
                    <a:pt x="157294" y="84312"/>
                    <a:pt x="160852" y="90010"/>
                  </a:cubicBezTo>
                  <a:cubicBezTo>
                    <a:pt x="163127" y="93656"/>
                    <a:pt x="165902" y="96890"/>
                    <a:pt x="168940" y="99888"/>
                  </a:cubicBezTo>
                  <a:cubicBezTo>
                    <a:pt x="173119" y="104020"/>
                    <a:pt x="177426" y="108010"/>
                    <a:pt x="181592" y="112155"/>
                  </a:cubicBezTo>
                  <a:cubicBezTo>
                    <a:pt x="186689" y="117225"/>
                    <a:pt x="190652" y="123099"/>
                    <a:pt x="193555" y="129688"/>
                  </a:cubicBezTo>
                  <a:cubicBezTo>
                    <a:pt x="197086" y="137729"/>
                    <a:pt x="198774" y="146155"/>
                    <a:pt x="198727" y="154912"/>
                  </a:cubicBezTo>
                  <a:cubicBezTo>
                    <a:pt x="198707" y="158760"/>
                    <a:pt x="198295" y="162595"/>
                    <a:pt x="197498" y="166355"/>
                  </a:cubicBezTo>
                  <a:cubicBezTo>
                    <a:pt x="195918" y="173789"/>
                    <a:pt x="193191" y="180709"/>
                    <a:pt x="188350" y="186664"/>
                  </a:cubicBezTo>
                  <a:cubicBezTo>
                    <a:pt x="184515" y="191369"/>
                    <a:pt x="179783" y="194752"/>
                    <a:pt x="173760" y="196055"/>
                  </a:cubicBezTo>
                  <a:cubicBezTo>
                    <a:pt x="172194" y="196392"/>
                    <a:pt x="170601" y="196548"/>
                    <a:pt x="169021" y="196777"/>
                  </a:cubicBezTo>
                  <a:close/>
                </a:path>
              </a:pathLst>
            </a:custGeom>
            <a:noFill/>
            <a:ln w="9525" cap="flat" cmpd="sng">
              <a:solidFill>
                <a:schemeClr val="dk1"/>
              </a:solidFill>
              <a:prstDash val="solid"/>
              <a:miter lim="67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240270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lt1"/>
        </a:solidFill>
        <a:effectLst/>
      </p:bgPr>
    </p:bg>
    <p:spTree>
      <p:nvGrpSpPr>
        <p:cNvPr id="1" name="Shape 36"/>
        <p:cNvGrpSpPr/>
        <p:nvPr/>
      </p:nvGrpSpPr>
      <p:grpSpPr>
        <a:xfrm>
          <a:off x="0" y="0"/>
          <a:ext cx="0" cy="0"/>
          <a:chOff x="0" y="0"/>
          <a:chExt cx="0" cy="0"/>
        </a:xfrm>
      </p:grpSpPr>
      <p:sp>
        <p:nvSpPr>
          <p:cNvPr id="37" name="Google Shape;37;p3"/>
          <p:cNvSpPr txBox="1">
            <a:spLocks noGrp="1"/>
          </p:cNvSpPr>
          <p:nvPr>
            <p:ph type="title"/>
          </p:nvPr>
        </p:nvSpPr>
        <p:spPr>
          <a:xfrm>
            <a:off x="1481800" y="3011767"/>
            <a:ext cx="9228400" cy="1279600"/>
          </a:xfrm>
          <a:prstGeom prst="rect">
            <a:avLst/>
          </a:prstGeom>
        </p:spPr>
        <p:txBody>
          <a:bodyPr spcFirstLastPara="1" wrap="square" lIns="0" tIns="0" rIns="0" bIns="0" anchor="ctr" anchorCtr="0">
            <a:noAutofit/>
          </a:bodyPr>
          <a:lstStyle>
            <a:lvl1pPr lvl="0" algn="ctr">
              <a:spcBef>
                <a:spcPts val="0"/>
              </a:spcBef>
              <a:spcAft>
                <a:spcPts val="0"/>
              </a:spcAft>
              <a:buSzPts val="3600"/>
              <a:buNone/>
              <a:defRPr sz="7333">
                <a:solidFill>
                  <a:schemeClr val="dk1"/>
                </a:solidFill>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US"/>
              <a:t>Click to edit Master title style</a:t>
            </a:r>
            <a:endParaRPr/>
          </a:p>
        </p:txBody>
      </p:sp>
      <p:sp>
        <p:nvSpPr>
          <p:cNvPr id="38" name="Google Shape;38;p3"/>
          <p:cNvSpPr txBox="1">
            <a:spLocks noGrp="1"/>
          </p:cNvSpPr>
          <p:nvPr>
            <p:ph type="title" idx="2" hasCustomPrompt="1"/>
          </p:nvPr>
        </p:nvSpPr>
        <p:spPr>
          <a:xfrm>
            <a:off x="5371000" y="1447367"/>
            <a:ext cx="1450000" cy="15644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sz="10000">
                <a:solidFill>
                  <a:schemeClr val="dk2"/>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39" name="Google Shape;39;p3"/>
          <p:cNvSpPr txBox="1">
            <a:spLocks noGrp="1"/>
          </p:cNvSpPr>
          <p:nvPr>
            <p:ph type="subTitle" idx="1"/>
          </p:nvPr>
        </p:nvSpPr>
        <p:spPr>
          <a:xfrm>
            <a:off x="1481800" y="4291400"/>
            <a:ext cx="9228400" cy="502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0" name="Google Shape;40;p3"/>
          <p:cNvSpPr/>
          <p:nvPr/>
        </p:nvSpPr>
        <p:spPr>
          <a:xfrm>
            <a:off x="11058633" y="1796200"/>
            <a:ext cx="364800" cy="364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1" name="Google Shape;41;p3"/>
          <p:cNvSpPr/>
          <p:nvPr/>
        </p:nvSpPr>
        <p:spPr>
          <a:xfrm>
            <a:off x="768567" y="4117467"/>
            <a:ext cx="364800" cy="364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2" name="Google Shape;42;p3"/>
          <p:cNvSpPr/>
          <p:nvPr/>
        </p:nvSpPr>
        <p:spPr>
          <a:xfrm>
            <a:off x="-416700" y="2867800"/>
            <a:ext cx="1122400" cy="11224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3" name="Google Shape;43;p3"/>
          <p:cNvSpPr/>
          <p:nvPr/>
        </p:nvSpPr>
        <p:spPr>
          <a:xfrm>
            <a:off x="-835800" y="-1499533"/>
            <a:ext cx="2575600" cy="25756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44" name="Google Shape;44;p3"/>
          <p:cNvGrpSpPr/>
          <p:nvPr/>
        </p:nvGrpSpPr>
        <p:grpSpPr>
          <a:xfrm rot="10800000">
            <a:off x="-310474" y="-1305184"/>
            <a:ext cx="4284421" cy="4261813"/>
            <a:chOff x="6729575" y="-1419325"/>
            <a:chExt cx="3130971" cy="3114450"/>
          </a:xfrm>
        </p:grpSpPr>
        <p:grpSp>
          <p:nvGrpSpPr>
            <p:cNvPr id="45" name="Google Shape;45;p3"/>
            <p:cNvGrpSpPr/>
            <p:nvPr/>
          </p:nvGrpSpPr>
          <p:grpSpPr>
            <a:xfrm>
              <a:off x="6848600" y="-1419325"/>
              <a:ext cx="3011946" cy="2968950"/>
              <a:chOff x="-751812" y="3595825"/>
              <a:chExt cx="3011946" cy="2968950"/>
            </a:xfrm>
          </p:grpSpPr>
          <p:pic>
            <p:nvPicPr>
              <p:cNvPr id="46" name="Google Shape;46;p3"/>
              <p:cNvPicPr preferRelativeResize="0"/>
              <p:nvPr/>
            </p:nvPicPr>
            <p:blipFill>
              <a:blip r:embed="rId2">
                <a:alphaModFix/>
              </a:blip>
              <a:stretch>
                <a:fillRect/>
              </a:stretch>
            </p:blipFill>
            <p:spPr>
              <a:xfrm>
                <a:off x="-751812" y="3621950"/>
                <a:ext cx="2977725" cy="2942825"/>
              </a:xfrm>
              <a:prstGeom prst="rect">
                <a:avLst/>
              </a:prstGeom>
              <a:noFill/>
              <a:ln>
                <a:noFill/>
              </a:ln>
            </p:spPr>
          </p:pic>
          <p:sp>
            <p:nvSpPr>
              <p:cNvPr id="47" name="Google Shape;47;p3"/>
              <p:cNvSpPr/>
              <p:nvPr/>
            </p:nvSpPr>
            <p:spPr>
              <a:xfrm>
                <a:off x="-517250" y="3595825"/>
                <a:ext cx="2777384" cy="2749481"/>
              </a:xfrm>
              <a:custGeom>
                <a:avLst/>
                <a:gdLst/>
                <a:ahLst/>
                <a:cxnLst/>
                <a:rect l="l" t="t" r="r" b="b"/>
                <a:pathLst>
                  <a:path w="198775" h="196778" fill="none" extrusionOk="0">
                    <a:moveTo>
                      <a:pt x="169021" y="196777"/>
                    </a:moveTo>
                    <a:lnTo>
                      <a:pt x="167671" y="196777"/>
                    </a:lnTo>
                    <a:cubicBezTo>
                      <a:pt x="166408" y="196635"/>
                      <a:pt x="165132" y="196541"/>
                      <a:pt x="163870" y="196352"/>
                    </a:cubicBezTo>
                    <a:cubicBezTo>
                      <a:pt x="159009" y="195609"/>
                      <a:pt x="154634" y="193766"/>
                      <a:pt x="150920" y="190485"/>
                    </a:cubicBezTo>
                    <a:cubicBezTo>
                      <a:pt x="147470" y="187433"/>
                      <a:pt x="145080" y="183605"/>
                      <a:pt x="142961" y="179588"/>
                    </a:cubicBezTo>
                    <a:cubicBezTo>
                      <a:pt x="140159" y="174254"/>
                      <a:pt x="137647" y="168772"/>
                      <a:pt x="134218" y="163783"/>
                    </a:cubicBezTo>
                    <a:cubicBezTo>
                      <a:pt x="127399" y="153831"/>
                      <a:pt x="118737" y="146115"/>
                      <a:pt x="107516" y="141463"/>
                    </a:cubicBezTo>
                    <a:cubicBezTo>
                      <a:pt x="93601" y="135697"/>
                      <a:pt x="79261" y="135184"/>
                      <a:pt x="64692" y="138297"/>
                    </a:cubicBezTo>
                    <a:cubicBezTo>
                      <a:pt x="58724" y="139579"/>
                      <a:pt x="52789" y="141092"/>
                      <a:pt x="46801" y="142266"/>
                    </a:cubicBezTo>
                    <a:cubicBezTo>
                      <a:pt x="41075" y="143387"/>
                      <a:pt x="35161" y="143104"/>
                      <a:pt x="29571" y="141443"/>
                    </a:cubicBezTo>
                    <a:cubicBezTo>
                      <a:pt x="17635" y="137952"/>
                      <a:pt x="8831" y="130708"/>
                      <a:pt x="3875" y="119183"/>
                    </a:cubicBezTo>
                    <a:cubicBezTo>
                      <a:pt x="763" y="111932"/>
                      <a:pt x="0" y="104371"/>
                      <a:pt x="2262" y="96721"/>
                    </a:cubicBezTo>
                    <a:cubicBezTo>
                      <a:pt x="5401" y="86115"/>
                      <a:pt x="12240" y="78938"/>
                      <a:pt x="22887" y="75745"/>
                    </a:cubicBezTo>
                    <a:cubicBezTo>
                      <a:pt x="27971" y="74226"/>
                      <a:pt x="33183" y="73098"/>
                      <a:pt x="38382" y="72059"/>
                    </a:cubicBezTo>
                    <a:cubicBezTo>
                      <a:pt x="49994" y="69756"/>
                      <a:pt x="58595" y="63410"/>
                      <a:pt x="64503" y="53229"/>
                    </a:cubicBezTo>
                    <a:cubicBezTo>
                      <a:pt x="67230" y="48530"/>
                      <a:pt x="69519" y="43635"/>
                      <a:pt x="71598" y="38632"/>
                    </a:cubicBezTo>
                    <a:cubicBezTo>
                      <a:pt x="74245" y="32306"/>
                      <a:pt x="76784" y="25940"/>
                      <a:pt x="80267" y="19998"/>
                    </a:cubicBezTo>
                    <a:cubicBezTo>
                      <a:pt x="82860" y="15563"/>
                      <a:pt x="85891" y="11478"/>
                      <a:pt x="89827" y="8150"/>
                    </a:cubicBezTo>
                    <a:cubicBezTo>
                      <a:pt x="97382" y="1776"/>
                      <a:pt x="106152" y="1"/>
                      <a:pt x="115698" y="1621"/>
                    </a:cubicBezTo>
                    <a:cubicBezTo>
                      <a:pt x="124718" y="3160"/>
                      <a:pt x="132152" y="7718"/>
                      <a:pt x="138457" y="14192"/>
                    </a:cubicBezTo>
                    <a:cubicBezTo>
                      <a:pt x="144628" y="20518"/>
                      <a:pt x="149084" y="27979"/>
                      <a:pt x="152480" y="36087"/>
                    </a:cubicBezTo>
                    <a:cubicBezTo>
                      <a:pt x="155579" y="43473"/>
                      <a:pt x="157463" y="51122"/>
                      <a:pt x="157199" y="59163"/>
                    </a:cubicBezTo>
                    <a:cubicBezTo>
                      <a:pt x="157064" y="63261"/>
                      <a:pt x="156679" y="67360"/>
                      <a:pt x="156409" y="71451"/>
                    </a:cubicBezTo>
                    <a:cubicBezTo>
                      <a:pt x="155970" y="78094"/>
                      <a:pt x="157294" y="84312"/>
                      <a:pt x="160852" y="90010"/>
                    </a:cubicBezTo>
                    <a:cubicBezTo>
                      <a:pt x="163127" y="93656"/>
                      <a:pt x="165902" y="96890"/>
                      <a:pt x="168940" y="99888"/>
                    </a:cubicBezTo>
                    <a:cubicBezTo>
                      <a:pt x="173119" y="104020"/>
                      <a:pt x="177426" y="108010"/>
                      <a:pt x="181592" y="112155"/>
                    </a:cubicBezTo>
                    <a:cubicBezTo>
                      <a:pt x="186689" y="117225"/>
                      <a:pt x="190652" y="123099"/>
                      <a:pt x="193555" y="129688"/>
                    </a:cubicBezTo>
                    <a:cubicBezTo>
                      <a:pt x="197086" y="137729"/>
                      <a:pt x="198774" y="146155"/>
                      <a:pt x="198727" y="154912"/>
                    </a:cubicBezTo>
                    <a:cubicBezTo>
                      <a:pt x="198707" y="158760"/>
                      <a:pt x="198295" y="162595"/>
                      <a:pt x="197498" y="166355"/>
                    </a:cubicBezTo>
                    <a:cubicBezTo>
                      <a:pt x="195918" y="173789"/>
                      <a:pt x="193191" y="180709"/>
                      <a:pt x="188350" y="186664"/>
                    </a:cubicBezTo>
                    <a:cubicBezTo>
                      <a:pt x="184515" y="191369"/>
                      <a:pt x="179783" y="194752"/>
                      <a:pt x="173760" y="196055"/>
                    </a:cubicBezTo>
                    <a:cubicBezTo>
                      <a:pt x="172194" y="196392"/>
                      <a:pt x="170601" y="196548"/>
                      <a:pt x="169021" y="196777"/>
                    </a:cubicBezTo>
                    <a:close/>
                  </a:path>
                </a:pathLst>
              </a:custGeom>
              <a:noFill/>
              <a:ln w="9525" cap="flat" cmpd="sng">
                <a:solidFill>
                  <a:schemeClr val="dk1"/>
                </a:solidFill>
                <a:prstDash val="solid"/>
                <a:miter lim="67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pic>
            <p:nvPicPr>
              <p:cNvPr id="48" name="Google Shape;48;p3"/>
              <p:cNvPicPr preferRelativeResize="0"/>
              <p:nvPr/>
            </p:nvPicPr>
            <p:blipFill>
              <a:blip r:embed="rId3">
                <a:alphaModFix/>
              </a:blip>
              <a:stretch>
                <a:fillRect/>
              </a:stretch>
            </p:blipFill>
            <p:spPr>
              <a:xfrm>
                <a:off x="1463300" y="4365200"/>
                <a:ext cx="651750" cy="617300"/>
              </a:xfrm>
              <a:prstGeom prst="rect">
                <a:avLst/>
              </a:prstGeom>
              <a:noFill/>
              <a:ln>
                <a:noFill/>
              </a:ln>
            </p:spPr>
          </p:pic>
        </p:grpSp>
        <p:grpSp>
          <p:nvGrpSpPr>
            <p:cNvPr id="49" name="Google Shape;49;p3"/>
            <p:cNvGrpSpPr/>
            <p:nvPr/>
          </p:nvGrpSpPr>
          <p:grpSpPr>
            <a:xfrm>
              <a:off x="6994800" y="718300"/>
              <a:ext cx="1754100" cy="976826"/>
              <a:chOff x="6994800" y="718300"/>
              <a:chExt cx="1754100" cy="976826"/>
            </a:xfrm>
          </p:grpSpPr>
          <p:pic>
            <p:nvPicPr>
              <p:cNvPr id="50" name="Google Shape;50;p3"/>
              <p:cNvPicPr preferRelativeResize="0"/>
              <p:nvPr/>
            </p:nvPicPr>
            <p:blipFill>
              <a:blip r:embed="rId4">
                <a:alphaModFix/>
              </a:blip>
              <a:stretch>
                <a:fillRect/>
              </a:stretch>
            </p:blipFill>
            <p:spPr>
              <a:xfrm>
                <a:off x="6994800" y="718300"/>
                <a:ext cx="1754100" cy="976826"/>
              </a:xfrm>
              <a:prstGeom prst="rect">
                <a:avLst/>
              </a:prstGeom>
              <a:noFill/>
              <a:ln>
                <a:noFill/>
              </a:ln>
            </p:spPr>
          </p:pic>
          <p:sp>
            <p:nvSpPr>
              <p:cNvPr id="51" name="Google Shape;51;p3"/>
              <p:cNvSpPr/>
              <p:nvPr/>
            </p:nvSpPr>
            <p:spPr>
              <a:xfrm>
                <a:off x="7107250" y="760825"/>
                <a:ext cx="1484865" cy="788744"/>
              </a:xfrm>
              <a:custGeom>
                <a:avLst/>
                <a:gdLst/>
                <a:ahLst/>
                <a:cxnLst/>
                <a:rect l="l" t="t" r="r" b="b"/>
                <a:pathLst>
                  <a:path w="108901" h="57847" fill="none" extrusionOk="0">
                    <a:moveTo>
                      <a:pt x="44803" y="46815"/>
                    </a:moveTo>
                    <a:cubicBezTo>
                      <a:pt x="33899" y="46207"/>
                      <a:pt x="22753" y="48604"/>
                      <a:pt x="12092" y="45707"/>
                    </a:cubicBezTo>
                    <a:cubicBezTo>
                      <a:pt x="4200" y="43574"/>
                      <a:pt x="0" y="37963"/>
                      <a:pt x="142" y="29760"/>
                    </a:cubicBezTo>
                    <a:cubicBezTo>
                      <a:pt x="217" y="25176"/>
                      <a:pt x="2309" y="21531"/>
                      <a:pt x="5381" y="18351"/>
                    </a:cubicBezTo>
                    <a:cubicBezTo>
                      <a:pt x="8825" y="14772"/>
                      <a:pt x="12997" y="12187"/>
                      <a:pt x="17291" y="9790"/>
                    </a:cubicBezTo>
                    <a:cubicBezTo>
                      <a:pt x="23745" y="6171"/>
                      <a:pt x="30517" y="3336"/>
                      <a:pt x="37788" y="1789"/>
                    </a:cubicBezTo>
                    <a:cubicBezTo>
                      <a:pt x="44593" y="338"/>
                      <a:pt x="51446" y="0"/>
                      <a:pt x="58332" y="1040"/>
                    </a:cubicBezTo>
                    <a:cubicBezTo>
                      <a:pt x="72450" y="3167"/>
                      <a:pt x="84933" y="8845"/>
                      <a:pt x="95546" y="18445"/>
                    </a:cubicBezTo>
                    <a:cubicBezTo>
                      <a:pt x="99766" y="22260"/>
                      <a:pt x="103405" y="26554"/>
                      <a:pt x="105774" y="31793"/>
                    </a:cubicBezTo>
                    <a:cubicBezTo>
                      <a:pt x="108063" y="36863"/>
                      <a:pt x="108900" y="42129"/>
                      <a:pt x="107530" y="47618"/>
                    </a:cubicBezTo>
                    <a:cubicBezTo>
                      <a:pt x="106166" y="53100"/>
                      <a:pt x="102007" y="56631"/>
                      <a:pt x="96275" y="57239"/>
                    </a:cubicBezTo>
                    <a:cubicBezTo>
                      <a:pt x="90543" y="57846"/>
                      <a:pt x="85000" y="56962"/>
                      <a:pt x="79579" y="55342"/>
                    </a:cubicBezTo>
                    <a:cubicBezTo>
                      <a:pt x="69790" y="52418"/>
                      <a:pt x="58900" y="48442"/>
                      <a:pt x="48253" y="47118"/>
                    </a:cubicBezTo>
                    <a:cubicBezTo>
                      <a:pt x="47105" y="46983"/>
                      <a:pt x="45957" y="46882"/>
                      <a:pt x="44803" y="46815"/>
                    </a:cubicBezTo>
                    <a:close/>
                  </a:path>
                </a:pathLst>
              </a:custGeom>
              <a:noFill/>
              <a:ln w="9525" cap="flat" cmpd="sng">
                <a:solidFill>
                  <a:schemeClr val="dk1"/>
                </a:solidFill>
                <a:prstDash val="solid"/>
                <a:miter lim="67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pic>
          <p:nvPicPr>
            <p:cNvPr id="52" name="Google Shape;52;p3"/>
            <p:cNvPicPr preferRelativeResize="0"/>
            <p:nvPr/>
          </p:nvPicPr>
          <p:blipFill>
            <a:blip r:embed="rId3">
              <a:alphaModFix/>
            </a:blip>
            <a:stretch>
              <a:fillRect/>
            </a:stretch>
          </p:blipFill>
          <p:spPr>
            <a:xfrm>
              <a:off x="6729575" y="607275"/>
              <a:ext cx="476600" cy="451425"/>
            </a:xfrm>
            <a:prstGeom prst="rect">
              <a:avLst/>
            </a:prstGeom>
            <a:noFill/>
            <a:ln>
              <a:noFill/>
            </a:ln>
          </p:spPr>
        </p:pic>
      </p:grpSp>
      <p:sp>
        <p:nvSpPr>
          <p:cNvPr id="53" name="Google Shape;53;p3"/>
          <p:cNvSpPr/>
          <p:nvPr/>
        </p:nvSpPr>
        <p:spPr>
          <a:xfrm>
            <a:off x="10710200" y="6501000"/>
            <a:ext cx="585600" cy="5856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4" name="Google Shape;54;p3"/>
          <p:cNvSpPr/>
          <p:nvPr/>
        </p:nvSpPr>
        <p:spPr>
          <a:xfrm>
            <a:off x="11058633" y="1796200"/>
            <a:ext cx="364800" cy="364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pic>
        <p:nvPicPr>
          <p:cNvPr id="55" name="Google Shape;55;p3"/>
          <p:cNvPicPr preferRelativeResize="0"/>
          <p:nvPr/>
        </p:nvPicPr>
        <p:blipFill rotWithShape="1">
          <a:blip r:embed="rId5">
            <a:alphaModFix/>
          </a:blip>
          <a:srcRect l="10279" t="7777" r="12194" b="7777"/>
          <a:stretch/>
        </p:blipFill>
        <p:spPr>
          <a:xfrm>
            <a:off x="10902100" y="3873134"/>
            <a:ext cx="3005299" cy="2894567"/>
          </a:xfrm>
          <a:prstGeom prst="rect">
            <a:avLst/>
          </a:prstGeom>
          <a:noFill/>
          <a:ln>
            <a:noFill/>
          </a:ln>
        </p:spPr>
      </p:pic>
      <p:sp>
        <p:nvSpPr>
          <p:cNvPr id="56" name="Google Shape;56;p3"/>
          <p:cNvSpPr/>
          <p:nvPr/>
        </p:nvSpPr>
        <p:spPr>
          <a:xfrm>
            <a:off x="10327400" y="2495167"/>
            <a:ext cx="2575600" cy="25756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12054538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p:cSld name="Numbers and Text">
    <p:bg>
      <p:bgPr>
        <a:solidFill>
          <a:schemeClr val="lt1"/>
        </a:solidFill>
        <a:effectLst/>
      </p:bgPr>
    </p:bg>
    <p:spTree>
      <p:nvGrpSpPr>
        <p:cNvPr id="1" name="Shape 373"/>
        <p:cNvGrpSpPr/>
        <p:nvPr/>
      </p:nvGrpSpPr>
      <p:grpSpPr>
        <a:xfrm>
          <a:off x="0" y="0"/>
          <a:ext cx="0" cy="0"/>
          <a:chOff x="0" y="0"/>
          <a:chExt cx="0" cy="0"/>
        </a:xfrm>
      </p:grpSpPr>
      <p:sp>
        <p:nvSpPr>
          <p:cNvPr id="374" name="Google Shape;374;p21"/>
          <p:cNvSpPr txBox="1">
            <a:spLocks noGrp="1"/>
          </p:cNvSpPr>
          <p:nvPr>
            <p:ph type="title" hasCustomPrompt="1"/>
          </p:nvPr>
        </p:nvSpPr>
        <p:spPr>
          <a:xfrm>
            <a:off x="1888567" y="1564033"/>
            <a:ext cx="4105200" cy="12288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sz="7333">
                <a:solidFill>
                  <a:schemeClr val="lt2"/>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375" name="Google Shape;375;p21"/>
          <p:cNvSpPr txBox="1">
            <a:spLocks noGrp="1"/>
          </p:cNvSpPr>
          <p:nvPr>
            <p:ph type="subTitle" idx="1"/>
          </p:nvPr>
        </p:nvSpPr>
        <p:spPr>
          <a:xfrm>
            <a:off x="1888567" y="2792700"/>
            <a:ext cx="4105200" cy="489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400"/>
              <a:buFont typeface="PT Sans"/>
              <a:buNone/>
              <a:defRPr sz="2133">
                <a:solidFill>
                  <a:schemeClr val="dk1"/>
                </a:solidFill>
              </a:defRPr>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r>
              <a:rPr lang="en-US"/>
              <a:t>Click to edit Master subtitle style</a:t>
            </a:r>
            <a:endParaRPr/>
          </a:p>
        </p:txBody>
      </p:sp>
      <p:sp>
        <p:nvSpPr>
          <p:cNvPr id="376" name="Google Shape;376;p21"/>
          <p:cNvSpPr txBox="1">
            <a:spLocks noGrp="1"/>
          </p:cNvSpPr>
          <p:nvPr>
            <p:ph type="title" idx="2" hasCustomPrompt="1"/>
          </p:nvPr>
        </p:nvSpPr>
        <p:spPr>
          <a:xfrm>
            <a:off x="6198291" y="1564033"/>
            <a:ext cx="4105200" cy="12288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sz="7333">
                <a:solidFill>
                  <a:schemeClr val="dk2"/>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377" name="Google Shape;377;p21"/>
          <p:cNvSpPr txBox="1">
            <a:spLocks noGrp="1"/>
          </p:cNvSpPr>
          <p:nvPr>
            <p:ph type="subTitle" idx="3"/>
          </p:nvPr>
        </p:nvSpPr>
        <p:spPr>
          <a:xfrm>
            <a:off x="6198291" y="2792700"/>
            <a:ext cx="4105200" cy="489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400"/>
              <a:buFont typeface="PT Sans"/>
              <a:buNone/>
              <a:defRPr sz="2133">
                <a:solidFill>
                  <a:schemeClr val="dk1"/>
                </a:solidFill>
              </a:defRPr>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r>
              <a:rPr lang="en-US"/>
              <a:t>Click to edit Master subtitle style</a:t>
            </a:r>
            <a:endParaRPr/>
          </a:p>
        </p:txBody>
      </p:sp>
      <p:sp>
        <p:nvSpPr>
          <p:cNvPr id="378" name="Google Shape;378;p21"/>
          <p:cNvSpPr txBox="1">
            <a:spLocks noGrp="1"/>
          </p:cNvSpPr>
          <p:nvPr>
            <p:ph type="title" idx="4" hasCustomPrompt="1"/>
          </p:nvPr>
        </p:nvSpPr>
        <p:spPr>
          <a:xfrm>
            <a:off x="1888567" y="3575700"/>
            <a:ext cx="4105200" cy="12288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sz="7333">
                <a:solidFill>
                  <a:schemeClr val="dk2"/>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379" name="Google Shape;379;p21"/>
          <p:cNvSpPr txBox="1">
            <a:spLocks noGrp="1"/>
          </p:cNvSpPr>
          <p:nvPr>
            <p:ph type="subTitle" idx="5"/>
          </p:nvPr>
        </p:nvSpPr>
        <p:spPr>
          <a:xfrm>
            <a:off x="1888567" y="4804367"/>
            <a:ext cx="4105200" cy="489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400"/>
              <a:buFont typeface="PT Sans"/>
              <a:buNone/>
              <a:defRPr sz="2133">
                <a:solidFill>
                  <a:schemeClr val="dk1"/>
                </a:solidFill>
              </a:defRPr>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r>
              <a:rPr lang="en-US"/>
              <a:t>Click to edit Master subtitle style</a:t>
            </a:r>
            <a:endParaRPr/>
          </a:p>
        </p:txBody>
      </p:sp>
      <p:sp>
        <p:nvSpPr>
          <p:cNvPr id="380" name="Google Shape;380;p21"/>
          <p:cNvSpPr txBox="1">
            <a:spLocks noGrp="1"/>
          </p:cNvSpPr>
          <p:nvPr>
            <p:ph type="title" idx="6" hasCustomPrompt="1"/>
          </p:nvPr>
        </p:nvSpPr>
        <p:spPr>
          <a:xfrm>
            <a:off x="6198291" y="3575700"/>
            <a:ext cx="4105200" cy="12288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sz="7333">
                <a:solidFill>
                  <a:schemeClr val="dk2"/>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381" name="Google Shape;381;p21"/>
          <p:cNvSpPr txBox="1">
            <a:spLocks noGrp="1"/>
          </p:cNvSpPr>
          <p:nvPr>
            <p:ph type="subTitle" idx="7"/>
          </p:nvPr>
        </p:nvSpPr>
        <p:spPr>
          <a:xfrm>
            <a:off x="6198291" y="4804367"/>
            <a:ext cx="4105200" cy="489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400"/>
              <a:buFont typeface="PT Sans"/>
              <a:buNone/>
              <a:defRPr sz="2133">
                <a:solidFill>
                  <a:schemeClr val="dk1"/>
                </a:solidFill>
              </a:defRPr>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r>
              <a:rPr lang="en-US"/>
              <a:t>Click to edit Master subtitle style</a:t>
            </a:r>
            <a:endParaRPr/>
          </a:p>
        </p:txBody>
      </p:sp>
      <p:sp>
        <p:nvSpPr>
          <p:cNvPr id="382" name="Google Shape;382;p21"/>
          <p:cNvSpPr/>
          <p:nvPr/>
        </p:nvSpPr>
        <p:spPr>
          <a:xfrm>
            <a:off x="10358333" y="1237667"/>
            <a:ext cx="646400" cy="6464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383" name="Google Shape;383;p21"/>
          <p:cNvGrpSpPr/>
          <p:nvPr/>
        </p:nvGrpSpPr>
        <p:grpSpPr>
          <a:xfrm rot="-5400000">
            <a:off x="-1805621" y="-2774889"/>
            <a:ext cx="4353303" cy="4330332"/>
            <a:chOff x="6729575" y="-1419325"/>
            <a:chExt cx="3130971" cy="3114450"/>
          </a:xfrm>
        </p:grpSpPr>
        <p:grpSp>
          <p:nvGrpSpPr>
            <p:cNvPr id="384" name="Google Shape;384;p21"/>
            <p:cNvGrpSpPr/>
            <p:nvPr/>
          </p:nvGrpSpPr>
          <p:grpSpPr>
            <a:xfrm>
              <a:off x="6848600" y="-1419325"/>
              <a:ext cx="3011946" cy="2968950"/>
              <a:chOff x="-751812" y="3595825"/>
              <a:chExt cx="3011946" cy="2968950"/>
            </a:xfrm>
          </p:grpSpPr>
          <p:pic>
            <p:nvPicPr>
              <p:cNvPr id="385" name="Google Shape;385;p21"/>
              <p:cNvPicPr preferRelativeResize="0"/>
              <p:nvPr/>
            </p:nvPicPr>
            <p:blipFill>
              <a:blip r:embed="rId2">
                <a:alphaModFix/>
              </a:blip>
              <a:stretch>
                <a:fillRect/>
              </a:stretch>
            </p:blipFill>
            <p:spPr>
              <a:xfrm>
                <a:off x="-751812" y="3621950"/>
                <a:ext cx="2977725" cy="2942825"/>
              </a:xfrm>
              <a:prstGeom prst="rect">
                <a:avLst/>
              </a:prstGeom>
              <a:noFill/>
              <a:ln>
                <a:noFill/>
              </a:ln>
            </p:spPr>
          </p:pic>
          <p:sp>
            <p:nvSpPr>
              <p:cNvPr id="386" name="Google Shape;386;p21"/>
              <p:cNvSpPr/>
              <p:nvPr/>
            </p:nvSpPr>
            <p:spPr>
              <a:xfrm>
                <a:off x="-517250" y="3595825"/>
                <a:ext cx="2777384" cy="2749481"/>
              </a:xfrm>
              <a:custGeom>
                <a:avLst/>
                <a:gdLst/>
                <a:ahLst/>
                <a:cxnLst/>
                <a:rect l="l" t="t" r="r" b="b"/>
                <a:pathLst>
                  <a:path w="198775" h="196778" fill="none" extrusionOk="0">
                    <a:moveTo>
                      <a:pt x="169021" y="196777"/>
                    </a:moveTo>
                    <a:lnTo>
                      <a:pt x="167671" y="196777"/>
                    </a:lnTo>
                    <a:cubicBezTo>
                      <a:pt x="166408" y="196635"/>
                      <a:pt x="165132" y="196541"/>
                      <a:pt x="163870" y="196352"/>
                    </a:cubicBezTo>
                    <a:cubicBezTo>
                      <a:pt x="159009" y="195609"/>
                      <a:pt x="154634" y="193766"/>
                      <a:pt x="150920" y="190485"/>
                    </a:cubicBezTo>
                    <a:cubicBezTo>
                      <a:pt x="147470" y="187433"/>
                      <a:pt x="145080" y="183605"/>
                      <a:pt x="142961" y="179588"/>
                    </a:cubicBezTo>
                    <a:cubicBezTo>
                      <a:pt x="140159" y="174254"/>
                      <a:pt x="137647" y="168772"/>
                      <a:pt x="134218" y="163783"/>
                    </a:cubicBezTo>
                    <a:cubicBezTo>
                      <a:pt x="127399" y="153831"/>
                      <a:pt x="118737" y="146115"/>
                      <a:pt x="107516" y="141463"/>
                    </a:cubicBezTo>
                    <a:cubicBezTo>
                      <a:pt x="93601" y="135697"/>
                      <a:pt x="79261" y="135184"/>
                      <a:pt x="64692" y="138297"/>
                    </a:cubicBezTo>
                    <a:cubicBezTo>
                      <a:pt x="58724" y="139579"/>
                      <a:pt x="52789" y="141092"/>
                      <a:pt x="46801" y="142266"/>
                    </a:cubicBezTo>
                    <a:cubicBezTo>
                      <a:pt x="41075" y="143387"/>
                      <a:pt x="35161" y="143104"/>
                      <a:pt x="29571" y="141443"/>
                    </a:cubicBezTo>
                    <a:cubicBezTo>
                      <a:pt x="17635" y="137952"/>
                      <a:pt x="8831" y="130708"/>
                      <a:pt x="3875" y="119183"/>
                    </a:cubicBezTo>
                    <a:cubicBezTo>
                      <a:pt x="763" y="111932"/>
                      <a:pt x="0" y="104371"/>
                      <a:pt x="2262" y="96721"/>
                    </a:cubicBezTo>
                    <a:cubicBezTo>
                      <a:pt x="5401" y="86115"/>
                      <a:pt x="12240" y="78938"/>
                      <a:pt x="22887" y="75745"/>
                    </a:cubicBezTo>
                    <a:cubicBezTo>
                      <a:pt x="27971" y="74226"/>
                      <a:pt x="33183" y="73098"/>
                      <a:pt x="38382" y="72059"/>
                    </a:cubicBezTo>
                    <a:cubicBezTo>
                      <a:pt x="49994" y="69756"/>
                      <a:pt x="58595" y="63410"/>
                      <a:pt x="64503" y="53229"/>
                    </a:cubicBezTo>
                    <a:cubicBezTo>
                      <a:pt x="67230" y="48530"/>
                      <a:pt x="69519" y="43635"/>
                      <a:pt x="71598" y="38632"/>
                    </a:cubicBezTo>
                    <a:cubicBezTo>
                      <a:pt x="74245" y="32306"/>
                      <a:pt x="76784" y="25940"/>
                      <a:pt x="80267" y="19998"/>
                    </a:cubicBezTo>
                    <a:cubicBezTo>
                      <a:pt x="82860" y="15563"/>
                      <a:pt x="85891" y="11478"/>
                      <a:pt x="89827" y="8150"/>
                    </a:cubicBezTo>
                    <a:cubicBezTo>
                      <a:pt x="97382" y="1776"/>
                      <a:pt x="106152" y="1"/>
                      <a:pt x="115698" y="1621"/>
                    </a:cubicBezTo>
                    <a:cubicBezTo>
                      <a:pt x="124718" y="3160"/>
                      <a:pt x="132152" y="7718"/>
                      <a:pt x="138457" y="14192"/>
                    </a:cubicBezTo>
                    <a:cubicBezTo>
                      <a:pt x="144628" y="20518"/>
                      <a:pt x="149084" y="27979"/>
                      <a:pt x="152480" y="36087"/>
                    </a:cubicBezTo>
                    <a:cubicBezTo>
                      <a:pt x="155579" y="43473"/>
                      <a:pt x="157463" y="51122"/>
                      <a:pt x="157199" y="59163"/>
                    </a:cubicBezTo>
                    <a:cubicBezTo>
                      <a:pt x="157064" y="63261"/>
                      <a:pt x="156679" y="67360"/>
                      <a:pt x="156409" y="71451"/>
                    </a:cubicBezTo>
                    <a:cubicBezTo>
                      <a:pt x="155970" y="78094"/>
                      <a:pt x="157294" y="84312"/>
                      <a:pt x="160852" y="90010"/>
                    </a:cubicBezTo>
                    <a:cubicBezTo>
                      <a:pt x="163127" y="93656"/>
                      <a:pt x="165902" y="96890"/>
                      <a:pt x="168940" y="99888"/>
                    </a:cubicBezTo>
                    <a:cubicBezTo>
                      <a:pt x="173119" y="104020"/>
                      <a:pt x="177426" y="108010"/>
                      <a:pt x="181592" y="112155"/>
                    </a:cubicBezTo>
                    <a:cubicBezTo>
                      <a:pt x="186689" y="117225"/>
                      <a:pt x="190652" y="123099"/>
                      <a:pt x="193555" y="129688"/>
                    </a:cubicBezTo>
                    <a:cubicBezTo>
                      <a:pt x="197086" y="137729"/>
                      <a:pt x="198774" y="146155"/>
                      <a:pt x="198727" y="154912"/>
                    </a:cubicBezTo>
                    <a:cubicBezTo>
                      <a:pt x="198707" y="158760"/>
                      <a:pt x="198295" y="162595"/>
                      <a:pt x="197498" y="166355"/>
                    </a:cubicBezTo>
                    <a:cubicBezTo>
                      <a:pt x="195918" y="173789"/>
                      <a:pt x="193191" y="180709"/>
                      <a:pt x="188350" y="186664"/>
                    </a:cubicBezTo>
                    <a:cubicBezTo>
                      <a:pt x="184515" y="191369"/>
                      <a:pt x="179783" y="194752"/>
                      <a:pt x="173760" y="196055"/>
                    </a:cubicBezTo>
                    <a:cubicBezTo>
                      <a:pt x="172194" y="196392"/>
                      <a:pt x="170601" y="196548"/>
                      <a:pt x="169021" y="196777"/>
                    </a:cubicBezTo>
                    <a:close/>
                  </a:path>
                </a:pathLst>
              </a:custGeom>
              <a:noFill/>
              <a:ln w="9525" cap="flat" cmpd="sng">
                <a:solidFill>
                  <a:schemeClr val="dk1"/>
                </a:solidFill>
                <a:prstDash val="solid"/>
                <a:miter lim="67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pic>
            <p:nvPicPr>
              <p:cNvPr id="387" name="Google Shape;387;p21"/>
              <p:cNvPicPr preferRelativeResize="0"/>
              <p:nvPr/>
            </p:nvPicPr>
            <p:blipFill>
              <a:blip r:embed="rId3">
                <a:alphaModFix/>
              </a:blip>
              <a:stretch>
                <a:fillRect/>
              </a:stretch>
            </p:blipFill>
            <p:spPr>
              <a:xfrm>
                <a:off x="1463300" y="4365200"/>
                <a:ext cx="651750" cy="617300"/>
              </a:xfrm>
              <a:prstGeom prst="rect">
                <a:avLst/>
              </a:prstGeom>
              <a:noFill/>
              <a:ln>
                <a:noFill/>
              </a:ln>
            </p:spPr>
          </p:pic>
        </p:grpSp>
        <p:grpSp>
          <p:nvGrpSpPr>
            <p:cNvPr id="388" name="Google Shape;388;p21"/>
            <p:cNvGrpSpPr/>
            <p:nvPr/>
          </p:nvGrpSpPr>
          <p:grpSpPr>
            <a:xfrm>
              <a:off x="6994800" y="718300"/>
              <a:ext cx="1754100" cy="976826"/>
              <a:chOff x="6994800" y="718300"/>
              <a:chExt cx="1754100" cy="976826"/>
            </a:xfrm>
          </p:grpSpPr>
          <p:pic>
            <p:nvPicPr>
              <p:cNvPr id="389" name="Google Shape;389;p21"/>
              <p:cNvPicPr preferRelativeResize="0"/>
              <p:nvPr/>
            </p:nvPicPr>
            <p:blipFill>
              <a:blip r:embed="rId4">
                <a:alphaModFix/>
              </a:blip>
              <a:stretch>
                <a:fillRect/>
              </a:stretch>
            </p:blipFill>
            <p:spPr>
              <a:xfrm>
                <a:off x="6994800" y="718300"/>
                <a:ext cx="1754100" cy="976826"/>
              </a:xfrm>
              <a:prstGeom prst="rect">
                <a:avLst/>
              </a:prstGeom>
              <a:noFill/>
              <a:ln>
                <a:noFill/>
              </a:ln>
            </p:spPr>
          </p:pic>
          <p:sp>
            <p:nvSpPr>
              <p:cNvPr id="390" name="Google Shape;390;p21"/>
              <p:cNvSpPr/>
              <p:nvPr/>
            </p:nvSpPr>
            <p:spPr>
              <a:xfrm>
                <a:off x="7107250" y="760825"/>
                <a:ext cx="1484865" cy="788744"/>
              </a:xfrm>
              <a:custGeom>
                <a:avLst/>
                <a:gdLst/>
                <a:ahLst/>
                <a:cxnLst/>
                <a:rect l="l" t="t" r="r" b="b"/>
                <a:pathLst>
                  <a:path w="108901" h="57847" fill="none" extrusionOk="0">
                    <a:moveTo>
                      <a:pt x="44803" y="46815"/>
                    </a:moveTo>
                    <a:cubicBezTo>
                      <a:pt x="33899" y="46207"/>
                      <a:pt x="22753" y="48604"/>
                      <a:pt x="12092" y="45707"/>
                    </a:cubicBezTo>
                    <a:cubicBezTo>
                      <a:pt x="4200" y="43574"/>
                      <a:pt x="0" y="37963"/>
                      <a:pt x="142" y="29760"/>
                    </a:cubicBezTo>
                    <a:cubicBezTo>
                      <a:pt x="217" y="25176"/>
                      <a:pt x="2309" y="21531"/>
                      <a:pt x="5381" y="18351"/>
                    </a:cubicBezTo>
                    <a:cubicBezTo>
                      <a:pt x="8825" y="14772"/>
                      <a:pt x="12997" y="12187"/>
                      <a:pt x="17291" y="9790"/>
                    </a:cubicBezTo>
                    <a:cubicBezTo>
                      <a:pt x="23745" y="6171"/>
                      <a:pt x="30517" y="3336"/>
                      <a:pt x="37788" y="1789"/>
                    </a:cubicBezTo>
                    <a:cubicBezTo>
                      <a:pt x="44593" y="338"/>
                      <a:pt x="51446" y="0"/>
                      <a:pt x="58332" y="1040"/>
                    </a:cubicBezTo>
                    <a:cubicBezTo>
                      <a:pt x="72450" y="3167"/>
                      <a:pt x="84933" y="8845"/>
                      <a:pt x="95546" y="18445"/>
                    </a:cubicBezTo>
                    <a:cubicBezTo>
                      <a:pt x="99766" y="22260"/>
                      <a:pt x="103405" y="26554"/>
                      <a:pt x="105774" y="31793"/>
                    </a:cubicBezTo>
                    <a:cubicBezTo>
                      <a:pt x="108063" y="36863"/>
                      <a:pt x="108900" y="42129"/>
                      <a:pt x="107530" y="47618"/>
                    </a:cubicBezTo>
                    <a:cubicBezTo>
                      <a:pt x="106166" y="53100"/>
                      <a:pt x="102007" y="56631"/>
                      <a:pt x="96275" y="57239"/>
                    </a:cubicBezTo>
                    <a:cubicBezTo>
                      <a:pt x="90543" y="57846"/>
                      <a:pt x="85000" y="56962"/>
                      <a:pt x="79579" y="55342"/>
                    </a:cubicBezTo>
                    <a:cubicBezTo>
                      <a:pt x="69790" y="52418"/>
                      <a:pt x="58900" y="48442"/>
                      <a:pt x="48253" y="47118"/>
                    </a:cubicBezTo>
                    <a:cubicBezTo>
                      <a:pt x="47105" y="46983"/>
                      <a:pt x="45957" y="46882"/>
                      <a:pt x="44803" y="46815"/>
                    </a:cubicBezTo>
                    <a:close/>
                  </a:path>
                </a:pathLst>
              </a:custGeom>
              <a:noFill/>
              <a:ln w="9525" cap="flat" cmpd="sng">
                <a:solidFill>
                  <a:schemeClr val="dk1"/>
                </a:solidFill>
                <a:prstDash val="solid"/>
                <a:miter lim="67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pic>
          <p:nvPicPr>
            <p:cNvPr id="391" name="Google Shape;391;p21"/>
            <p:cNvPicPr preferRelativeResize="0"/>
            <p:nvPr/>
          </p:nvPicPr>
          <p:blipFill>
            <a:blip r:embed="rId3">
              <a:alphaModFix/>
            </a:blip>
            <a:stretch>
              <a:fillRect/>
            </a:stretch>
          </p:blipFill>
          <p:spPr>
            <a:xfrm>
              <a:off x="6729575" y="607275"/>
              <a:ext cx="476600" cy="451425"/>
            </a:xfrm>
            <a:prstGeom prst="rect">
              <a:avLst/>
            </a:prstGeom>
            <a:noFill/>
            <a:ln>
              <a:noFill/>
            </a:ln>
          </p:spPr>
        </p:pic>
      </p:grpSp>
      <p:sp>
        <p:nvSpPr>
          <p:cNvPr id="392" name="Google Shape;392;p21"/>
          <p:cNvSpPr/>
          <p:nvPr/>
        </p:nvSpPr>
        <p:spPr>
          <a:xfrm>
            <a:off x="11102900" y="4283867"/>
            <a:ext cx="2737600" cy="27376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grpSp>
        <p:nvGrpSpPr>
          <p:cNvPr id="393" name="Google Shape;393;p21"/>
          <p:cNvGrpSpPr/>
          <p:nvPr/>
        </p:nvGrpSpPr>
        <p:grpSpPr>
          <a:xfrm rot="-5400000">
            <a:off x="9340713" y="5305445"/>
            <a:ext cx="4353303" cy="4330332"/>
            <a:chOff x="6729575" y="-1419325"/>
            <a:chExt cx="3130971" cy="3114450"/>
          </a:xfrm>
        </p:grpSpPr>
        <p:grpSp>
          <p:nvGrpSpPr>
            <p:cNvPr id="394" name="Google Shape;394;p21"/>
            <p:cNvGrpSpPr/>
            <p:nvPr/>
          </p:nvGrpSpPr>
          <p:grpSpPr>
            <a:xfrm>
              <a:off x="6848600" y="-1419325"/>
              <a:ext cx="3011946" cy="2968950"/>
              <a:chOff x="-751812" y="3595825"/>
              <a:chExt cx="3011946" cy="2968950"/>
            </a:xfrm>
          </p:grpSpPr>
          <p:pic>
            <p:nvPicPr>
              <p:cNvPr id="395" name="Google Shape;395;p21"/>
              <p:cNvPicPr preferRelativeResize="0"/>
              <p:nvPr/>
            </p:nvPicPr>
            <p:blipFill>
              <a:blip r:embed="rId2">
                <a:alphaModFix/>
              </a:blip>
              <a:stretch>
                <a:fillRect/>
              </a:stretch>
            </p:blipFill>
            <p:spPr>
              <a:xfrm>
                <a:off x="-751812" y="3621950"/>
                <a:ext cx="2977725" cy="2942825"/>
              </a:xfrm>
              <a:prstGeom prst="rect">
                <a:avLst/>
              </a:prstGeom>
              <a:noFill/>
              <a:ln>
                <a:noFill/>
              </a:ln>
            </p:spPr>
          </p:pic>
          <p:sp>
            <p:nvSpPr>
              <p:cNvPr id="396" name="Google Shape;396;p21"/>
              <p:cNvSpPr/>
              <p:nvPr/>
            </p:nvSpPr>
            <p:spPr>
              <a:xfrm>
                <a:off x="-517250" y="3595825"/>
                <a:ext cx="2777384" cy="2749481"/>
              </a:xfrm>
              <a:custGeom>
                <a:avLst/>
                <a:gdLst/>
                <a:ahLst/>
                <a:cxnLst/>
                <a:rect l="l" t="t" r="r" b="b"/>
                <a:pathLst>
                  <a:path w="198775" h="196778" fill="none" extrusionOk="0">
                    <a:moveTo>
                      <a:pt x="169021" y="196777"/>
                    </a:moveTo>
                    <a:lnTo>
                      <a:pt x="167671" y="196777"/>
                    </a:lnTo>
                    <a:cubicBezTo>
                      <a:pt x="166408" y="196635"/>
                      <a:pt x="165132" y="196541"/>
                      <a:pt x="163870" y="196352"/>
                    </a:cubicBezTo>
                    <a:cubicBezTo>
                      <a:pt x="159009" y="195609"/>
                      <a:pt x="154634" y="193766"/>
                      <a:pt x="150920" y="190485"/>
                    </a:cubicBezTo>
                    <a:cubicBezTo>
                      <a:pt x="147470" y="187433"/>
                      <a:pt x="145080" y="183605"/>
                      <a:pt x="142961" y="179588"/>
                    </a:cubicBezTo>
                    <a:cubicBezTo>
                      <a:pt x="140159" y="174254"/>
                      <a:pt x="137647" y="168772"/>
                      <a:pt x="134218" y="163783"/>
                    </a:cubicBezTo>
                    <a:cubicBezTo>
                      <a:pt x="127399" y="153831"/>
                      <a:pt x="118737" y="146115"/>
                      <a:pt x="107516" y="141463"/>
                    </a:cubicBezTo>
                    <a:cubicBezTo>
                      <a:pt x="93601" y="135697"/>
                      <a:pt x="79261" y="135184"/>
                      <a:pt x="64692" y="138297"/>
                    </a:cubicBezTo>
                    <a:cubicBezTo>
                      <a:pt x="58724" y="139579"/>
                      <a:pt x="52789" y="141092"/>
                      <a:pt x="46801" y="142266"/>
                    </a:cubicBezTo>
                    <a:cubicBezTo>
                      <a:pt x="41075" y="143387"/>
                      <a:pt x="35161" y="143104"/>
                      <a:pt x="29571" y="141443"/>
                    </a:cubicBezTo>
                    <a:cubicBezTo>
                      <a:pt x="17635" y="137952"/>
                      <a:pt x="8831" y="130708"/>
                      <a:pt x="3875" y="119183"/>
                    </a:cubicBezTo>
                    <a:cubicBezTo>
                      <a:pt x="763" y="111932"/>
                      <a:pt x="0" y="104371"/>
                      <a:pt x="2262" y="96721"/>
                    </a:cubicBezTo>
                    <a:cubicBezTo>
                      <a:pt x="5401" y="86115"/>
                      <a:pt x="12240" y="78938"/>
                      <a:pt x="22887" y="75745"/>
                    </a:cubicBezTo>
                    <a:cubicBezTo>
                      <a:pt x="27971" y="74226"/>
                      <a:pt x="33183" y="73098"/>
                      <a:pt x="38382" y="72059"/>
                    </a:cubicBezTo>
                    <a:cubicBezTo>
                      <a:pt x="49994" y="69756"/>
                      <a:pt x="58595" y="63410"/>
                      <a:pt x="64503" y="53229"/>
                    </a:cubicBezTo>
                    <a:cubicBezTo>
                      <a:pt x="67230" y="48530"/>
                      <a:pt x="69519" y="43635"/>
                      <a:pt x="71598" y="38632"/>
                    </a:cubicBezTo>
                    <a:cubicBezTo>
                      <a:pt x="74245" y="32306"/>
                      <a:pt x="76784" y="25940"/>
                      <a:pt x="80267" y="19998"/>
                    </a:cubicBezTo>
                    <a:cubicBezTo>
                      <a:pt x="82860" y="15563"/>
                      <a:pt x="85891" y="11478"/>
                      <a:pt x="89827" y="8150"/>
                    </a:cubicBezTo>
                    <a:cubicBezTo>
                      <a:pt x="97382" y="1776"/>
                      <a:pt x="106152" y="1"/>
                      <a:pt x="115698" y="1621"/>
                    </a:cubicBezTo>
                    <a:cubicBezTo>
                      <a:pt x="124718" y="3160"/>
                      <a:pt x="132152" y="7718"/>
                      <a:pt x="138457" y="14192"/>
                    </a:cubicBezTo>
                    <a:cubicBezTo>
                      <a:pt x="144628" y="20518"/>
                      <a:pt x="149084" y="27979"/>
                      <a:pt x="152480" y="36087"/>
                    </a:cubicBezTo>
                    <a:cubicBezTo>
                      <a:pt x="155579" y="43473"/>
                      <a:pt x="157463" y="51122"/>
                      <a:pt x="157199" y="59163"/>
                    </a:cubicBezTo>
                    <a:cubicBezTo>
                      <a:pt x="157064" y="63261"/>
                      <a:pt x="156679" y="67360"/>
                      <a:pt x="156409" y="71451"/>
                    </a:cubicBezTo>
                    <a:cubicBezTo>
                      <a:pt x="155970" y="78094"/>
                      <a:pt x="157294" y="84312"/>
                      <a:pt x="160852" y="90010"/>
                    </a:cubicBezTo>
                    <a:cubicBezTo>
                      <a:pt x="163127" y="93656"/>
                      <a:pt x="165902" y="96890"/>
                      <a:pt x="168940" y="99888"/>
                    </a:cubicBezTo>
                    <a:cubicBezTo>
                      <a:pt x="173119" y="104020"/>
                      <a:pt x="177426" y="108010"/>
                      <a:pt x="181592" y="112155"/>
                    </a:cubicBezTo>
                    <a:cubicBezTo>
                      <a:pt x="186689" y="117225"/>
                      <a:pt x="190652" y="123099"/>
                      <a:pt x="193555" y="129688"/>
                    </a:cubicBezTo>
                    <a:cubicBezTo>
                      <a:pt x="197086" y="137729"/>
                      <a:pt x="198774" y="146155"/>
                      <a:pt x="198727" y="154912"/>
                    </a:cubicBezTo>
                    <a:cubicBezTo>
                      <a:pt x="198707" y="158760"/>
                      <a:pt x="198295" y="162595"/>
                      <a:pt x="197498" y="166355"/>
                    </a:cubicBezTo>
                    <a:cubicBezTo>
                      <a:pt x="195918" y="173789"/>
                      <a:pt x="193191" y="180709"/>
                      <a:pt x="188350" y="186664"/>
                    </a:cubicBezTo>
                    <a:cubicBezTo>
                      <a:pt x="184515" y="191369"/>
                      <a:pt x="179783" y="194752"/>
                      <a:pt x="173760" y="196055"/>
                    </a:cubicBezTo>
                    <a:cubicBezTo>
                      <a:pt x="172194" y="196392"/>
                      <a:pt x="170601" y="196548"/>
                      <a:pt x="169021" y="196777"/>
                    </a:cubicBezTo>
                    <a:close/>
                  </a:path>
                </a:pathLst>
              </a:custGeom>
              <a:noFill/>
              <a:ln w="9525" cap="flat" cmpd="sng">
                <a:solidFill>
                  <a:schemeClr val="dk1"/>
                </a:solidFill>
                <a:prstDash val="solid"/>
                <a:miter lim="67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pic>
            <p:nvPicPr>
              <p:cNvPr id="397" name="Google Shape;397;p21"/>
              <p:cNvPicPr preferRelativeResize="0"/>
              <p:nvPr/>
            </p:nvPicPr>
            <p:blipFill>
              <a:blip r:embed="rId3">
                <a:alphaModFix/>
              </a:blip>
              <a:stretch>
                <a:fillRect/>
              </a:stretch>
            </p:blipFill>
            <p:spPr>
              <a:xfrm>
                <a:off x="1463300" y="4365200"/>
                <a:ext cx="651750" cy="617300"/>
              </a:xfrm>
              <a:prstGeom prst="rect">
                <a:avLst/>
              </a:prstGeom>
              <a:noFill/>
              <a:ln>
                <a:noFill/>
              </a:ln>
            </p:spPr>
          </p:pic>
        </p:grpSp>
        <p:grpSp>
          <p:nvGrpSpPr>
            <p:cNvPr id="398" name="Google Shape;398;p21"/>
            <p:cNvGrpSpPr/>
            <p:nvPr/>
          </p:nvGrpSpPr>
          <p:grpSpPr>
            <a:xfrm>
              <a:off x="6994800" y="718300"/>
              <a:ext cx="1754100" cy="976826"/>
              <a:chOff x="6994800" y="718300"/>
              <a:chExt cx="1754100" cy="976826"/>
            </a:xfrm>
          </p:grpSpPr>
          <p:pic>
            <p:nvPicPr>
              <p:cNvPr id="399" name="Google Shape;399;p21"/>
              <p:cNvPicPr preferRelativeResize="0"/>
              <p:nvPr/>
            </p:nvPicPr>
            <p:blipFill>
              <a:blip r:embed="rId4">
                <a:alphaModFix/>
              </a:blip>
              <a:stretch>
                <a:fillRect/>
              </a:stretch>
            </p:blipFill>
            <p:spPr>
              <a:xfrm>
                <a:off x="6994800" y="718300"/>
                <a:ext cx="1754100" cy="976826"/>
              </a:xfrm>
              <a:prstGeom prst="rect">
                <a:avLst/>
              </a:prstGeom>
              <a:noFill/>
              <a:ln>
                <a:noFill/>
              </a:ln>
            </p:spPr>
          </p:pic>
          <p:sp>
            <p:nvSpPr>
              <p:cNvPr id="400" name="Google Shape;400;p21"/>
              <p:cNvSpPr/>
              <p:nvPr/>
            </p:nvSpPr>
            <p:spPr>
              <a:xfrm>
                <a:off x="7107250" y="760825"/>
                <a:ext cx="1484865" cy="788744"/>
              </a:xfrm>
              <a:custGeom>
                <a:avLst/>
                <a:gdLst/>
                <a:ahLst/>
                <a:cxnLst/>
                <a:rect l="l" t="t" r="r" b="b"/>
                <a:pathLst>
                  <a:path w="108901" h="57847" fill="none" extrusionOk="0">
                    <a:moveTo>
                      <a:pt x="44803" y="46815"/>
                    </a:moveTo>
                    <a:cubicBezTo>
                      <a:pt x="33899" y="46207"/>
                      <a:pt x="22753" y="48604"/>
                      <a:pt x="12092" y="45707"/>
                    </a:cubicBezTo>
                    <a:cubicBezTo>
                      <a:pt x="4200" y="43574"/>
                      <a:pt x="0" y="37963"/>
                      <a:pt x="142" y="29760"/>
                    </a:cubicBezTo>
                    <a:cubicBezTo>
                      <a:pt x="217" y="25176"/>
                      <a:pt x="2309" y="21531"/>
                      <a:pt x="5381" y="18351"/>
                    </a:cubicBezTo>
                    <a:cubicBezTo>
                      <a:pt x="8825" y="14772"/>
                      <a:pt x="12997" y="12187"/>
                      <a:pt x="17291" y="9790"/>
                    </a:cubicBezTo>
                    <a:cubicBezTo>
                      <a:pt x="23745" y="6171"/>
                      <a:pt x="30517" y="3336"/>
                      <a:pt x="37788" y="1789"/>
                    </a:cubicBezTo>
                    <a:cubicBezTo>
                      <a:pt x="44593" y="338"/>
                      <a:pt x="51446" y="0"/>
                      <a:pt x="58332" y="1040"/>
                    </a:cubicBezTo>
                    <a:cubicBezTo>
                      <a:pt x="72450" y="3167"/>
                      <a:pt x="84933" y="8845"/>
                      <a:pt x="95546" y="18445"/>
                    </a:cubicBezTo>
                    <a:cubicBezTo>
                      <a:pt x="99766" y="22260"/>
                      <a:pt x="103405" y="26554"/>
                      <a:pt x="105774" y="31793"/>
                    </a:cubicBezTo>
                    <a:cubicBezTo>
                      <a:pt x="108063" y="36863"/>
                      <a:pt x="108900" y="42129"/>
                      <a:pt x="107530" y="47618"/>
                    </a:cubicBezTo>
                    <a:cubicBezTo>
                      <a:pt x="106166" y="53100"/>
                      <a:pt x="102007" y="56631"/>
                      <a:pt x="96275" y="57239"/>
                    </a:cubicBezTo>
                    <a:cubicBezTo>
                      <a:pt x="90543" y="57846"/>
                      <a:pt x="85000" y="56962"/>
                      <a:pt x="79579" y="55342"/>
                    </a:cubicBezTo>
                    <a:cubicBezTo>
                      <a:pt x="69790" y="52418"/>
                      <a:pt x="58900" y="48442"/>
                      <a:pt x="48253" y="47118"/>
                    </a:cubicBezTo>
                    <a:cubicBezTo>
                      <a:pt x="47105" y="46983"/>
                      <a:pt x="45957" y="46882"/>
                      <a:pt x="44803" y="46815"/>
                    </a:cubicBezTo>
                    <a:close/>
                  </a:path>
                </a:pathLst>
              </a:custGeom>
              <a:noFill/>
              <a:ln w="9525" cap="flat" cmpd="sng">
                <a:solidFill>
                  <a:schemeClr val="dk1"/>
                </a:solidFill>
                <a:prstDash val="solid"/>
                <a:miter lim="67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pic>
          <p:nvPicPr>
            <p:cNvPr id="401" name="Google Shape;401;p21"/>
            <p:cNvPicPr preferRelativeResize="0"/>
            <p:nvPr/>
          </p:nvPicPr>
          <p:blipFill>
            <a:blip r:embed="rId3">
              <a:alphaModFix/>
            </a:blip>
            <a:stretch>
              <a:fillRect/>
            </a:stretch>
          </p:blipFill>
          <p:spPr>
            <a:xfrm>
              <a:off x="6729575" y="607275"/>
              <a:ext cx="476600" cy="451425"/>
            </a:xfrm>
            <a:prstGeom prst="rect">
              <a:avLst/>
            </a:prstGeom>
            <a:noFill/>
            <a:ln>
              <a:noFill/>
            </a:ln>
          </p:spPr>
        </p:pic>
      </p:grpSp>
      <p:sp>
        <p:nvSpPr>
          <p:cNvPr id="402" name="Google Shape;402;p21"/>
          <p:cNvSpPr/>
          <p:nvPr/>
        </p:nvSpPr>
        <p:spPr>
          <a:xfrm>
            <a:off x="-883367" y="4890367"/>
            <a:ext cx="2508800" cy="2508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pic>
        <p:nvPicPr>
          <p:cNvPr id="403" name="Google Shape;403;p21"/>
          <p:cNvPicPr preferRelativeResize="0"/>
          <p:nvPr/>
        </p:nvPicPr>
        <p:blipFill rotWithShape="1">
          <a:blip r:embed="rId5">
            <a:alphaModFix/>
          </a:blip>
          <a:srcRect l="10279" t="7777" r="12194" b="7777"/>
          <a:stretch/>
        </p:blipFill>
        <p:spPr>
          <a:xfrm>
            <a:off x="-1934967" y="3194530"/>
            <a:ext cx="2737603" cy="2636735"/>
          </a:xfrm>
          <a:prstGeom prst="rect">
            <a:avLst/>
          </a:prstGeom>
          <a:noFill/>
          <a:ln>
            <a:noFill/>
          </a:ln>
        </p:spPr>
      </p:pic>
      <p:sp>
        <p:nvSpPr>
          <p:cNvPr id="404" name="Google Shape;404;p21"/>
          <p:cNvSpPr/>
          <p:nvPr/>
        </p:nvSpPr>
        <p:spPr>
          <a:xfrm>
            <a:off x="654967" y="2932636"/>
            <a:ext cx="592000" cy="5920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sp>
        <p:nvSpPr>
          <p:cNvPr id="405" name="Google Shape;405;p21"/>
          <p:cNvSpPr/>
          <p:nvPr/>
        </p:nvSpPr>
        <p:spPr>
          <a:xfrm>
            <a:off x="9170733" y="-963100"/>
            <a:ext cx="1834000" cy="18340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pic>
        <p:nvPicPr>
          <p:cNvPr id="406" name="Google Shape;406;p21"/>
          <p:cNvPicPr preferRelativeResize="0"/>
          <p:nvPr/>
        </p:nvPicPr>
        <p:blipFill rotWithShape="1">
          <a:blip r:embed="rId5">
            <a:alphaModFix/>
          </a:blip>
          <a:srcRect l="10279" t="7777" r="12194" b="7777"/>
          <a:stretch/>
        </p:blipFill>
        <p:spPr>
          <a:xfrm>
            <a:off x="10148567" y="-1795320"/>
            <a:ext cx="2737603" cy="2636735"/>
          </a:xfrm>
          <a:prstGeom prst="rect">
            <a:avLst/>
          </a:prstGeom>
          <a:noFill/>
          <a:ln>
            <a:noFill/>
          </a:ln>
        </p:spPr>
      </p:pic>
      <p:sp>
        <p:nvSpPr>
          <p:cNvPr id="407" name="Google Shape;407;p21"/>
          <p:cNvSpPr/>
          <p:nvPr/>
        </p:nvSpPr>
        <p:spPr>
          <a:xfrm>
            <a:off x="11558700" y="397267"/>
            <a:ext cx="934800" cy="934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spTree>
    <p:extLst>
      <p:ext uri="{BB962C8B-B14F-4D97-AF65-F5344CB8AC3E}">
        <p14:creationId xmlns:p14="http://schemas.microsoft.com/office/powerpoint/2010/main" val="17853279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Title only 1">
    <p:bg>
      <p:bgPr>
        <a:solidFill>
          <a:schemeClr val="lt1"/>
        </a:solidFill>
        <a:effectLst/>
      </p:bgPr>
    </p:bg>
    <p:spTree>
      <p:nvGrpSpPr>
        <p:cNvPr id="1" name="Shape 408"/>
        <p:cNvGrpSpPr/>
        <p:nvPr/>
      </p:nvGrpSpPr>
      <p:grpSpPr>
        <a:xfrm>
          <a:off x="0" y="0"/>
          <a:ext cx="0" cy="0"/>
          <a:chOff x="0" y="0"/>
          <a:chExt cx="0" cy="0"/>
        </a:xfrm>
      </p:grpSpPr>
      <p:sp>
        <p:nvSpPr>
          <p:cNvPr id="409" name="Google Shape;409;p22"/>
          <p:cNvSpPr txBox="1">
            <a:spLocks noGrp="1"/>
          </p:cNvSpPr>
          <p:nvPr>
            <p:ph type="title"/>
          </p:nvPr>
        </p:nvSpPr>
        <p:spPr>
          <a:xfrm>
            <a:off x="950967" y="719333"/>
            <a:ext cx="10290000" cy="637600"/>
          </a:xfrm>
          <a:prstGeom prst="rect">
            <a:avLst/>
          </a:prstGeom>
        </p:spPr>
        <p:txBody>
          <a:bodyPr spcFirstLastPara="1" wrap="square" lIns="0" tIns="0" rIns="0" bIns="0" anchor="ctr" anchorCtr="0">
            <a:noAutofit/>
          </a:bodyPr>
          <a:lstStyle>
            <a:lvl1pPr lvl="0">
              <a:spcBef>
                <a:spcPts val="0"/>
              </a:spcBef>
              <a:spcAft>
                <a:spcPts val="0"/>
              </a:spcAft>
              <a:buSzPts val="3900"/>
              <a:buNone/>
              <a:defRPr>
                <a:solidFill>
                  <a:schemeClr val="dk1"/>
                </a:solidFill>
              </a:defRPr>
            </a:lvl1pPr>
            <a:lvl2pPr lvl="1">
              <a:spcBef>
                <a:spcPts val="0"/>
              </a:spcBef>
              <a:spcAft>
                <a:spcPts val="0"/>
              </a:spcAft>
              <a:buSzPts val="3900"/>
              <a:buNone/>
              <a:defRPr/>
            </a:lvl2pPr>
            <a:lvl3pPr lvl="2">
              <a:spcBef>
                <a:spcPts val="0"/>
              </a:spcBef>
              <a:spcAft>
                <a:spcPts val="0"/>
              </a:spcAft>
              <a:buSzPts val="3900"/>
              <a:buNone/>
              <a:defRPr/>
            </a:lvl3pPr>
            <a:lvl4pPr lvl="3">
              <a:spcBef>
                <a:spcPts val="0"/>
              </a:spcBef>
              <a:spcAft>
                <a:spcPts val="0"/>
              </a:spcAft>
              <a:buSzPts val="3900"/>
              <a:buNone/>
              <a:defRPr/>
            </a:lvl4pPr>
            <a:lvl5pPr lvl="4">
              <a:spcBef>
                <a:spcPts val="0"/>
              </a:spcBef>
              <a:spcAft>
                <a:spcPts val="0"/>
              </a:spcAft>
              <a:buSzPts val="3900"/>
              <a:buNone/>
              <a:defRPr/>
            </a:lvl5pPr>
            <a:lvl6pPr lvl="5">
              <a:spcBef>
                <a:spcPts val="0"/>
              </a:spcBef>
              <a:spcAft>
                <a:spcPts val="0"/>
              </a:spcAft>
              <a:buSzPts val="3900"/>
              <a:buNone/>
              <a:defRPr/>
            </a:lvl6pPr>
            <a:lvl7pPr lvl="6">
              <a:spcBef>
                <a:spcPts val="0"/>
              </a:spcBef>
              <a:spcAft>
                <a:spcPts val="0"/>
              </a:spcAft>
              <a:buSzPts val="3900"/>
              <a:buNone/>
              <a:defRPr/>
            </a:lvl7pPr>
            <a:lvl8pPr lvl="7">
              <a:spcBef>
                <a:spcPts val="0"/>
              </a:spcBef>
              <a:spcAft>
                <a:spcPts val="0"/>
              </a:spcAft>
              <a:buSzPts val="3900"/>
              <a:buNone/>
              <a:defRPr/>
            </a:lvl8pPr>
            <a:lvl9pPr lvl="8">
              <a:spcBef>
                <a:spcPts val="0"/>
              </a:spcBef>
              <a:spcAft>
                <a:spcPts val="0"/>
              </a:spcAft>
              <a:buSzPts val="3900"/>
              <a:buNone/>
              <a:defRPr/>
            </a:lvl9pPr>
          </a:lstStyle>
          <a:p>
            <a:r>
              <a:rPr lang="en-US"/>
              <a:t>Click to edit Master title style</a:t>
            </a:r>
            <a:endParaRPr/>
          </a:p>
        </p:txBody>
      </p:sp>
      <p:sp>
        <p:nvSpPr>
          <p:cNvPr id="410" name="Google Shape;410;p22"/>
          <p:cNvSpPr/>
          <p:nvPr/>
        </p:nvSpPr>
        <p:spPr>
          <a:xfrm>
            <a:off x="284767" y="1453900"/>
            <a:ext cx="476800" cy="476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411" name="Google Shape;411;p22"/>
          <p:cNvGrpSpPr/>
          <p:nvPr/>
        </p:nvGrpSpPr>
        <p:grpSpPr>
          <a:xfrm rot="10800000">
            <a:off x="-1767009" y="-1180631"/>
            <a:ext cx="2989452" cy="2973677"/>
            <a:chOff x="6729575" y="-1419325"/>
            <a:chExt cx="3130971" cy="3114450"/>
          </a:xfrm>
        </p:grpSpPr>
        <p:grpSp>
          <p:nvGrpSpPr>
            <p:cNvPr id="412" name="Google Shape;412;p22"/>
            <p:cNvGrpSpPr/>
            <p:nvPr/>
          </p:nvGrpSpPr>
          <p:grpSpPr>
            <a:xfrm>
              <a:off x="6848600" y="-1419325"/>
              <a:ext cx="3011946" cy="2968950"/>
              <a:chOff x="-751812" y="3595825"/>
              <a:chExt cx="3011946" cy="2968950"/>
            </a:xfrm>
          </p:grpSpPr>
          <p:pic>
            <p:nvPicPr>
              <p:cNvPr id="413" name="Google Shape;413;p22"/>
              <p:cNvPicPr preferRelativeResize="0"/>
              <p:nvPr/>
            </p:nvPicPr>
            <p:blipFill>
              <a:blip r:embed="rId2">
                <a:alphaModFix/>
              </a:blip>
              <a:stretch>
                <a:fillRect/>
              </a:stretch>
            </p:blipFill>
            <p:spPr>
              <a:xfrm>
                <a:off x="-751812" y="3621950"/>
                <a:ext cx="2977725" cy="2942825"/>
              </a:xfrm>
              <a:prstGeom prst="rect">
                <a:avLst/>
              </a:prstGeom>
              <a:noFill/>
              <a:ln>
                <a:noFill/>
              </a:ln>
            </p:spPr>
          </p:pic>
          <p:sp>
            <p:nvSpPr>
              <p:cNvPr id="414" name="Google Shape;414;p22"/>
              <p:cNvSpPr/>
              <p:nvPr/>
            </p:nvSpPr>
            <p:spPr>
              <a:xfrm>
                <a:off x="-517250" y="3595825"/>
                <a:ext cx="2777384" cy="2749481"/>
              </a:xfrm>
              <a:custGeom>
                <a:avLst/>
                <a:gdLst/>
                <a:ahLst/>
                <a:cxnLst/>
                <a:rect l="l" t="t" r="r" b="b"/>
                <a:pathLst>
                  <a:path w="198775" h="196778" fill="none" extrusionOk="0">
                    <a:moveTo>
                      <a:pt x="169021" y="196777"/>
                    </a:moveTo>
                    <a:lnTo>
                      <a:pt x="167671" y="196777"/>
                    </a:lnTo>
                    <a:cubicBezTo>
                      <a:pt x="166408" y="196635"/>
                      <a:pt x="165132" y="196541"/>
                      <a:pt x="163870" y="196352"/>
                    </a:cubicBezTo>
                    <a:cubicBezTo>
                      <a:pt x="159009" y="195609"/>
                      <a:pt x="154634" y="193766"/>
                      <a:pt x="150920" y="190485"/>
                    </a:cubicBezTo>
                    <a:cubicBezTo>
                      <a:pt x="147470" y="187433"/>
                      <a:pt x="145080" y="183605"/>
                      <a:pt x="142961" y="179588"/>
                    </a:cubicBezTo>
                    <a:cubicBezTo>
                      <a:pt x="140159" y="174254"/>
                      <a:pt x="137647" y="168772"/>
                      <a:pt x="134218" y="163783"/>
                    </a:cubicBezTo>
                    <a:cubicBezTo>
                      <a:pt x="127399" y="153831"/>
                      <a:pt x="118737" y="146115"/>
                      <a:pt x="107516" y="141463"/>
                    </a:cubicBezTo>
                    <a:cubicBezTo>
                      <a:pt x="93601" y="135697"/>
                      <a:pt x="79261" y="135184"/>
                      <a:pt x="64692" y="138297"/>
                    </a:cubicBezTo>
                    <a:cubicBezTo>
                      <a:pt x="58724" y="139579"/>
                      <a:pt x="52789" y="141092"/>
                      <a:pt x="46801" y="142266"/>
                    </a:cubicBezTo>
                    <a:cubicBezTo>
                      <a:pt x="41075" y="143387"/>
                      <a:pt x="35161" y="143104"/>
                      <a:pt x="29571" y="141443"/>
                    </a:cubicBezTo>
                    <a:cubicBezTo>
                      <a:pt x="17635" y="137952"/>
                      <a:pt x="8831" y="130708"/>
                      <a:pt x="3875" y="119183"/>
                    </a:cubicBezTo>
                    <a:cubicBezTo>
                      <a:pt x="763" y="111932"/>
                      <a:pt x="0" y="104371"/>
                      <a:pt x="2262" y="96721"/>
                    </a:cubicBezTo>
                    <a:cubicBezTo>
                      <a:pt x="5401" y="86115"/>
                      <a:pt x="12240" y="78938"/>
                      <a:pt x="22887" y="75745"/>
                    </a:cubicBezTo>
                    <a:cubicBezTo>
                      <a:pt x="27971" y="74226"/>
                      <a:pt x="33183" y="73098"/>
                      <a:pt x="38382" y="72059"/>
                    </a:cubicBezTo>
                    <a:cubicBezTo>
                      <a:pt x="49994" y="69756"/>
                      <a:pt x="58595" y="63410"/>
                      <a:pt x="64503" y="53229"/>
                    </a:cubicBezTo>
                    <a:cubicBezTo>
                      <a:pt x="67230" y="48530"/>
                      <a:pt x="69519" y="43635"/>
                      <a:pt x="71598" y="38632"/>
                    </a:cubicBezTo>
                    <a:cubicBezTo>
                      <a:pt x="74245" y="32306"/>
                      <a:pt x="76784" y="25940"/>
                      <a:pt x="80267" y="19998"/>
                    </a:cubicBezTo>
                    <a:cubicBezTo>
                      <a:pt x="82860" y="15563"/>
                      <a:pt x="85891" y="11478"/>
                      <a:pt x="89827" y="8150"/>
                    </a:cubicBezTo>
                    <a:cubicBezTo>
                      <a:pt x="97382" y="1776"/>
                      <a:pt x="106152" y="1"/>
                      <a:pt x="115698" y="1621"/>
                    </a:cubicBezTo>
                    <a:cubicBezTo>
                      <a:pt x="124718" y="3160"/>
                      <a:pt x="132152" y="7718"/>
                      <a:pt x="138457" y="14192"/>
                    </a:cubicBezTo>
                    <a:cubicBezTo>
                      <a:pt x="144628" y="20518"/>
                      <a:pt x="149084" y="27979"/>
                      <a:pt x="152480" y="36087"/>
                    </a:cubicBezTo>
                    <a:cubicBezTo>
                      <a:pt x="155579" y="43473"/>
                      <a:pt x="157463" y="51122"/>
                      <a:pt x="157199" y="59163"/>
                    </a:cubicBezTo>
                    <a:cubicBezTo>
                      <a:pt x="157064" y="63261"/>
                      <a:pt x="156679" y="67360"/>
                      <a:pt x="156409" y="71451"/>
                    </a:cubicBezTo>
                    <a:cubicBezTo>
                      <a:pt x="155970" y="78094"/>
                      <a:pt x="157294" y="84312"/>
                      <a:pt x="160852" y="90010"/>
                    </a:cubicBezTo>
                    <a:cubicBezTo>
                      <a:pt x="163127" y="93656"/>
                      <a:pt x="165902" y="96890"/>
                      <a:pt x="168940" y="99888"/>
                    </a:cubicBezTo>
                    <a:cubicBezTo>
                      <a:pt x="173119" y="104020"/>
                      <a:pt x="177426" y="108010"/>
                      <a:pt x="181592" y="112155"/>
                    </a:cubicBezTo>
                    <a:cubicBezTo>
                      <a:pt x="186689" y="117225"/>
                      <a:pt x="190652" y="123099"/>
                      <a:pt x="193555" y="129688"/>
                    </a:cubicBezTo>
                    <a:cubicBezTo>
                      <a:pt x="197086" y="137729"/>
                      <a:pt x="198774" y="146155"/>
                      <a:pt x="198727" y="154912"/>
                    </a:cubicBezTo>
                    <a:cubicBezTo>
                      <a:pt x="198707" y="158760"/>
                      <a:pt x="198295" y="162595"/>
                      <a:pt x="197498" y="166355"/>
                    </a:cubicBezTo>
                    <a:cubicBezTo>
                      <a:pt x="195918" y="173789"/>
                      <a:pt x="193191" y="180709"/>
                      <a:pt x="188350" y="186664"/>
                    </a:cubicBezTo>
                    <a:cubicBezTo>
                      <a:pt x="184515" y="191369"/>
                      <a:pt x="179783" y="194752"/>
                      <a:pt x="173760" y="196055"/>
                    </a:cubicBezTo>
                    <a:cubicBezTo>
                      <a:pt x="172194" y="196392"/>
                      <a:pt x="170601" y="196548"/>
                      <a:pt x="169021" y="196777"/>
                    </a:cubicBezTo>
                    <a:close/>
                  </a:path>
                </a:pathLst>
              </a:custGeom>
              <a:noFill/>
              <a:ln w="9525" cap="flat" cmpd="sng">
                <a:solidFill>
                  <a:schemeClr val="dk1"/>
                </a:solidFill>
                <a:prstDash val="solid"/>
                <a:miter lim="67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pic>
            <p:nvPicPr>
              <p:cNvPr id="415" name="Google Shape;415;p22"/>
              <p:cNvPicPr preferRelativeResize="0"/>
              <p:nvPr/>
            </p:nvPicPr>
            <p:blipFill>
              <a:blip r:embed="rId3">
                <a:alphaModFix/>
              </a:blip>
              <a:stretch>
                <a:fillRect/>
              </a:stretch>
            </p:blipFill>
            <p:spPr>
              <a:xfrm>
                <a:off x="1463300" y="4365200"/>
                <a:ext cx="651750" cy="617300"/>
              </a:xfrm>
              <a:prstGeom prst="rect">
                <a:avLst/>
              </a:prstGeom>
              <a:noFill/>
              <a:ln>
                <a:noFill/>
              </a:ln>
            </p:spPr>
          </p:pic>
        </p:grpSp>
        <p:grpSp>
          <p:nvGrpSpPr>
            <p:cNvPr id="416" name="Google Shape;416;p22"/>
            <p:cNvGrpSpPr/>
            <p:nvPr/>
          </p:nvGrpSpPr>
          <p:grpSpPr>
            <a:xfrm>
              <a:off x="6994800" y="718300"/>
              <a:ext cx="1754100" cy="976826"/>
              <a:chOff x="6994800" y="718300"/>
              <a:chExt cx="1754100" cy="976826"/>
            </a:xfrm>
          </p:grpSpPr>
          <p:pic>
            <p:nvPicPr>
              <p:cNvPr id="417" name="Google Shape;417;p22"/>
              <p:cNvPicPr preferRelativeResize="0"/>
              <p:nvPr/>
            </p:nvPicPr>
            <p:blipFill>
              <a:blip r:embed="rId4">
                <a:alphaModFix/>
              </a:blip>
              <a:stretch>
                <a:fillRect/>
              </a:stretch>
            </p:blipFill>
            <p:spPr>
              <a:xfrm>
                <a:off x="6994800" y="718300"/>
                <a:ext cx="1754100" cy="976826"/>
              </a:xfrm>
              <a:prstGeom prst="rect">
                <a:avLst/>
              </a:prstGeom>
              <a:noFill/>
              <a:ln>
                <a:noFill/>
              </a:ln>
            </p:spPr>
          </p:pic>
          <p:sp>
            <p:nvSpPr>
              <p:cNvPr id="418" name="Google Shape;418;p22"/>
              <p:cNvSpPr/>
              <p:nvPr/>
            </p:nvSpPr>
            <p:spPr>
              <a:xfrm>
                <a:off x="7107250" y="760825"/>
                <a:ext cx="1484865" cy="788744"/>
              </a:xfrm>
              <a:custGeom>
                <a:avLst/>
                <a:gdLst/>
                <a:ahLst/>
                <a:cxnLst/>
                <a:rect l="l" t="t" r="r" b="b"/>
                <a:pathLst>
                  <a:path w="108901" h="57847" fill="none" extrusionOk="0">
                    <a:moveTo>
                      <a:pt x="44803" y="46815"/>
                    </a:moveTo>
                    <a:cubicBezTo>
                      <a:pt x="33899" y="46207"/>
                      <a:pt x="22753" y="48604"/>
                      <a:pt x="12092" y="45707"/>
                    </a:cubicBezTo>
                    <a:cubicBezTo>
                      <a:pt x="4200" y="43574"/>
                      <a:pt x="0" y="37963"/>
                      <a:pt x="142" y="29760"/>
                    </a:cubicBezTo>
                    <a:cubicBezTo>
                      <a:pt x="217" y="25176"/>
                      <a:pt x="2309" y="21531"/>
                      <a:pt x="5381" y="18351"/>
                    </a:cubicBezTo>
                    <a:cubicBezTo>
                      <a:pt x="8825" y="14772"/>
                      <a:pt x="12997" y="12187"/>
                      <a:pt x="17291" y="9790"/>
                    </a:cubicBezTo>
                    <a:cubicBezTo>
                      <a:pt x="23745" y="6171"/>
                      <a:pt x="30517" y="3336"/>
                      <a:pt x="37788" y="1789"/>
                    </a:cubicBezTo>
                    <a:cubicBezTo>
                      <a:pt x="44593" y="338"/>
                      <a:pt x="51446" y="0"/>
                      <a:pt x="58332" y="1040"/>
                    </a:cubicBezTo>
                    <a:cubicBezTo>
                      <a:pt x="72450" y="3167"/>
                      <a:pt x="84933" y="8845"/>
                      <a:pt x="95546" y="18445"/>
                    </a:cubicBezTo>
                    <a:cubicBezTo>
                      <a:pt x="99766" y="22260"/>
                      <a:pt x="103405" y="26554"/>
                      <a:pt x="105774" y="31793"/>
                    </a:cubicBezTo>
                    <a:cubicBezTo>
                      <a:pt x="108063" y="36863"/>
                      <a:pt x="108900" y="42129"/>
                      <a:pt x="107530" y="47618"/>
                    </a:cubicBezTo>
                    <a:cubicBezTo>
                      <a:pt x="106166" y="53100"/>
                      <a:pt x="102007" y="56631"/>
                      <a:pt x="96275" y="57239"/>
                    </a:cubicBezTo>
                    <a:cubicBezTo>
                      <a:pt x="90543" y="57846"/>
                      <a:pt x="85000" y="56962"/>
                      <a:pt x="79579" y="55342"/>
                    </a:cubicBezTo>
                    <a:cubicBezTo>
                      <a:pt x="69790" y="52418"/>
                      <a:pt x="58900" y="48442"/>
                      <a:pt x="48253" y="47118"/>
                    </a:cubicBezTo>
                    <a:cubicBezTo>
                      <a:pt x="47105" y="46983"/>
                      <a:pt x="45957" y="46882"/>
                      <a:pt x="44803" y="46815"/>
                    </a:cubicBezTo>
                    <a:close/>
                  </a:path>
                </a:pathLst>
              </a:custGeom>
              <a:noFill/>
              <a:ln w="9525" cap="flat" cmpd="sng">
                <a:solidFill>
                  <a:schemeClr val="dk1"/>
                </a:solidFill>
                <a:prstDash val="solid"/>
                <a:miter lim="67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pic>
          <p:nvPicPr>
            <p:cNvPr id="419" name="Google Shape;419;p22"/>
            <p:cNvPicPr preferRelativeResize="0"/>
            <p:nvPr/>
          </p:nvPicPr>
          <p:blipFill>
            <a:blip r:embed="rId3">
              <a:alphaModFix/>
            </a:blip>
            <a:stretch>
              <a:fillRect/>
            </a:stretch>
          </p:blipFill>
          <p:spPr>
            <a:xfrm>
              <a:off x="6729575" y="607275"/>
              <a:ext cx="476600" cy="451425"/>
            </a:xfrm>
            <a:prstGeom prst="rect">
              <a:avLst/>
            </a:prstGeom>
            <a:noFill/>
            <a:ln>
              <a:noFill/>
            </a:ln>
          </p:spPr>
        </p:pic>
      </p:grpSp>
      <p:sp>
        <p:nvSpPr>
          <p:cNvPr id="420" name="Google Shape;420;p22"/>
          <p:cNvSpPr/>
          <p:nvPr/>
        </p:nvSpPr>
        <p:spPr>
          <a:xfrm>
            <a:off x="11534900" y="5921933"/>
            <a:ext cx="1074000" cy="10740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pic>
        <p:nvPicPr>
          <p:cNvPr id="421" name="Google Shape;421;p22"/>
          <p:cNvPicPr preferRelativeResize="0"/>
          <p:nvPr/>
        </p:nvPicPr>
        <p:blipFill rotWithShape="1">
          <a:blip r:embed="rId5">
            <a:alphaModFix/>
          </a:blip>
          <a:srcRect l="10279" t="7777" r="12194" b="7777"/>
          <a:stretch/>
        </p:blipFill>
        <p:spPr>
          <a:xfrm>
            <a:off x="10730400" y="6144768"/>
            <a:ext cx="1304536" cy="1256433"/>
          </a:xfrm>
          <a:prstGeom prst="rect">
            <a:avLst/>
          </a:prstGeom>
          <a:noFill/>
          <a:ln>
            <a:noFill/>
          </a:ln>
        </p:spPr>
      </p:pic>
    </p:spTree>
    <p:extLst>
      <p:ext uri="{BB962C8B-B14F-4D97-AF65-F5344CB8AC3E}">
        <p14:creationId xmlns:p14="http://schemas.microsoft.com/office/powerpoint/2010/main" val="12570133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2">
  <p:cSld name="Title only 2">
    <p:bg>
      <p:bgPr>
        <a:solidFill>
          <a:schemeClr val="lt1"/>
        </a:solidFill>
        <a:effectLst/>
      </p:bgPr>
    </p:bg>
    <p:spTree>
      <p:nvGrpSpPr>
        <p:cNvPr id="1" name="Shape 422"/>
        <p:cNvGrpSpPr/>
        <p:nvPr/>
      </p:nvGrpSpPr>
      <p:grpSpPr>
        <a:xfrm>
          <a:off x="0" y="0"/>
          <a:ext cx="0" cy="0"/>
          <a:chOff x="0" y="0"/>
          <a:chExt cx="0" cy="0"/>
        </a:xfrm>
      </p:grpSpPr>
      <p:sp>
        <p:nvSpPr>
          <p:cNvPr id="423" name="Google Shape;423;p23"/>
          <p:cNvSpPr txBox="1">
            <a:spLocks noGrp="1"/>
          </p:cNvSpPr>
          <p:nvPr>
            <p:ph type="title"/>
          </p:nvPr>
        </p:nvSpPr>
        <p:spPr>
          <a:xfrm>
            <a:off x="950967" y="719333"/>
            <a:ext cx="10290000" cy="1188000"/>
          </a:xfrm>
          <a:prstGeom prst="rect">
            <a:avLst/>
          </a:prstGeom>
        </p:spPr>
        <p:txBody>
          <a:bodyPr spcFirstLastPara="1" wrap="square" lIns="0" tIns="0" rIns="0" bIns="0" anchor="ctr" anchorCtr="0">
            <a:noAutofit/>
          </a:bodyPr>
          <a:lstStyle>
            <a:lvl1pPr lvl="0" algn="ctr">
              <a:lnSpc>
                <a:spcPct val="70000"/>
              </a:lnSpc>
              <a:spcBef>
                <a:spcPts val="0"/>
              </a:spcBef>
              <a:spcAft>
                <a:spcPts val="0"/>
              </a:spcAft>
              <a:buSzPts val="3900"/>
              <a:buNone/>
              <a:defRPr>
                <a:solidFill>
                  <a:schemeClr val="dk1"/>
                </a:solidFill>
              </a:defRPr>
            </a:lvl1pPr>
            <a:lvl2pPr lvl="1">
              <a:spcBef>
                <a:spcPts val="0"/>
              </a:spcBef>
              <a:spcAft>
                <a:spcPts val="0"/>
              </a:spcAft>
              <a:buSzPts val="3900"/>
              <a:buNone/>
              <a:defRPr/>
            </a:lvl2pPr>
            <a:lvl3pPr lvl="2">
              <a:spcBef>
                <a:spcPts val="0"/>
              </a:spcBef>
              <a:spcAft>
                <a:spcPts val="0"/>
              </a:spcAft>
              <a:buSzPts val="3900"/>
              <a:buNone/>
              <a:defRPr/>
            </a:lvl3pPr>
            <a:lvl4pPr lvl="3">
              <a:spcBef>
                <a:spcPts val="0"/>
              </a:spcBef>
              <a:spcAft>
                <a:spcPts val="0"/>
              </a:spcAft>
              <a:buSzPts val="3900"/>
              <a:buNone/>
              <a:defRPr/>
            </a:lvl4pPr>
            <a:lvl5pPr lvl="4">
              <a:spcBef>
                <a:spcPts val="0"/>
              </a:spcBef>
              <a:spcAft>
                <a:spcPts val="0"/>
              </a:spcAft>
              <a:buSzPts val="3900"/>
              <a:buNone/>
              <a:defRPr/>
            </a:lvl5pPr>
            <a:lvl6pPr lvl="5">
              <a:spcBef>
                <a:spcPts val="0"/>
              </a:spcBef>
              <a:spcAft>
                <a:spcPts val="0"/>
              </a:spcAft>
              <a:buSzPts val="3900"/>
              <a:buNone/>
              <a:defRPr/>
            </a:lvl6pPr>
            <a:lvl7pPr lvl="6">
              <a:spcBef>
                <a:spcPts val="0"/>
              </a:spcBef>
              <a:spcAft>
                <a:spcPts val="0"/>
              </a:spcAft>
              <a:buSzPts val="3900"/>
              <a:buNone/>
              <a:defRPr/>
            </a:lvl7pPr>
            <a:lvl8pPr lvl="7">
              <a:spcBef>
                <a:spcPts val="0"/>
              </a:spcBef>
              <a:spcAft>
                <a:spcPts val="0"/>
              </a:spcAft>
              <a:buSzPts val="3900"/>
              <a:buNone/>
              <a:defRPr/>
            </a:lvl8pPr>
            <a:lvl9pPr lvl="8">
              <a:spcBef>
                <a:spcPts val="0"/>
              </a:spcBef>
              <a:spcAft>
                <a:spcPts val="0"/>
              </a:spcAft>
              <a:buSzPts val="3900"/>
              <a:buNone/>
              <a:defRPr/>
            </a:lvl9pPr>
          </a:lstStyle>
          <a:p>
            <a:r>
              <a:rPr lang="en-US"/>
              <a:t>Click to edit Master title style</a:t>
            </a:r>
            <a:endParaRPr/>
          </a:p>
        </p:txBody>
      </p:sp>
      <p:sp>
        <p:nvSpPr>
          <p:cNvPr id="424" name="Google Shape;424;p23"/>
          <p:cNvSpPr/>
          <p:nvPr/>
        </p:nvSpPr>
        <p:spPr>
          <a:xfrm>
            <a:off x="11405733" y="3623133"/>
            <a:ext cx="1933200" cy="19332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425" name="Google Shape;425;p23"/>
          <p:cNvGrpSpPr/>
          <p:nvPr/>
        </p:nvGrpSpPr>
        <p:grpSpPr>
          <a:xfrm>
            <a:off x="10157151" y="5141900"/>
            <a:ext cx="4015928" cy="3958600"/>
            <a:chOff x="-751812" y="3595825"/>
            <a:chExt cx="3011946" cy="2968950"/>
          </a:xfrm>
        </p:grpSpPr>
        <p:pic>
          <p:nvPicPr>
            <p:cNvPr id="426" name="Google Shape;426;p23"/>
            <p:cNvPicPr preferRelativeResize="0"/>
            <p:nvPr/>
          </p:nvPicPr>
          <p:blipFill>
            <a:blip r:embed="rId2">
              <a:alphaModFix/>
            </a:blip>
            <a:stretch>
              <a:fillRect/>
            </a:stretch>
          </p:blipFill>
          <p:spPr>
            <a:xfrm>
              <a:off x="-751812" y="3621950"/>
              <a:ext cx="2977725" cy="2942825"/>
            </a:xfrm>
            <a:prstGeom prst="rect">
              <a:avLst/>
            </a:prstGeom>
            <a:noFill/>
            <a:ln>
              <a:noFill/>
            </a:ln>
          </p:spPr>
        </p:pic>
        <p:sp>
          <p:nvSpPr>
            <p:cNvPr id="427" name="Google Shape;427;p23"/>
            <p:cNvSpPr/>
            <p:nvPr/>
          </p:nvSpPr>
          <p:spPr>
            <a:xfrm>
              <a:off x="-517250" y="3595825"/>
              <a:ext cx="2777384" cy="2749481"/>
            </a:xfrm>
            <a:custGeom>
              <a:avLst/>
              <a:gdLst/>
              <a:ahLst/>
              <a:cxnLst/>
              <a:rect l="l" t="t" r="r" b="b"/>
              <a:pathLst>
                <a:path w="198775" h="196778" fill="none" extrusionOk="0">
                  <a:moveTo>
                    <a:pt x="169021" y="196777"/>
                  </a:moveTo>
                  <a:lnTo>
                    <a:pt x="167671" y="196777"/>
                  </a:lnTo>
                  <a:cubicBezTo>
                    <a:pt x="166408" y="196635"/>
                    <a:pt x="165132" y="196541"/>
                    <a:pt x="163870" y="196352"/>
                  </a:cubicBezTo>
                  <a:cubicBezTo>
                    <a:pt x="159009" y="195609"/>
                    <a:pt x="154634" y="193766"/>
                    <a:pt x="150920" y="190485"/>
                  </a:cubicBezTo>
                  <a:cubicBezTo>
                    <a:pt x="147470" y="187433"/>
                    <a:pt x="145080" y="183605"/>
                    <a:pt x="142961" y="179588"/>
                  </a:cubicBezTo>
                  <a:cubicBezTo>
                    <a:pt x="140159" y="174254"/>
                    <a:pt x="137647" y="168772"/>
                    <a:pt x="134218" y="163783"/>
                  </a:cubicBezTo>
                  <a:cubicBezTo>
                    <a:pt x="127399" y="153831"/>
                    <a:pt x="118737" y="146115"/>
                    <a:pt x="107516" y="141463"/>
                  </a:cubicBezTo>
                  <a:cubicBezTo>
                    <a:pt x="93601" y="135697"/>
                    <a:pt x="79261" y="135184"/>
                    <a:pt x="64692" y="138297"/>
                  </a:cubicBezTo>
                  <a:cubicBezTo>
                    <a:pt x="58724" y="139579"/>
                    <a:pt x="52789" y="141092"/>
                    <a:pt x="46801" y="142266"/>
                  </a:cubicBezTo>
                  <a:cubicBezTo>
                    <a:pt x="41075" y="143387"/>
                    <a:pt x="35161" y="143104"/>
                    <a:pt x="29571" y="141443"/>
                  </a:cubicBezTo>
                  <a:cubicBezTo>
                    <a:pt x="17635" y="137952"/>
                    <a:pt x="8831" y="130708"/>
                    <a:pt x="3875" y="119183"/>
                  </a:cubicBezTo>
                  <a:cubicBezTo>
                    <a:pt x="763" y="111932"/>
                    <a:pt x="0" y="104371"/>
                    <a:pt x="2262" y="96721"/>
                  </a:cubicBezTo>
                  <a:cubicBezTo>
                    <a:pt x="5401" y="86115"/>
                    <a:pt x="12240" y="78938"/>
                    <a:pt x="22887" y="75745"/>
                  </a:cubicBezTo>
                  <a:cubicBezTo>
                    <a:pt x="27971" y="74226"/>
                    <a:pt x="33183" y="73098"/>
                    <a:pt x="38382" y="72059"/>
                  </a:cubicBezTo>
                  <a:cubicBezTo>
                    <a:pt x="49994" y="69756"/>
                    <a:pt x="58595" y="63410"/>
                    <a:pt x="64503" y="53229"/>
                  </a:cubicBezTo>
                  <a:cubicBezTo>
                    <a:pt x="67230" y="48530"/>
                    <a:pt x="69519" y="43635"/>
                    <a:pt x="71598" y="38632"/>
                  </a:cubicBezTo>
                  <a:cubicBezTo>
                    <a:pt x="74245" y="32306"/>
                    <a:pt x="76784" y="25940"/>
                    <a:pt x="80267" y="19998"/>
                  </a:cubicBezTo>
                  <a:cubicBezTo>
                    <a:pt x="82860" y="15563"/>
                    <a:pt x="85891" y="11478"/>
                    <a:pt x="89827" y="8150"/>
                  </a:cubicBezTo>
                  <a:cubicBezTo>
                    <a:pt x="97382" y="1776"/>
                    <a:pt x="106152" y="1"/>
                    <a:pt x="115698" y="1621"/>
                  </a:cubicBezTo>
                  <a:cubicBezTo>
                    <a:pt x="124718" y="3160"/>
                    <a:pt x="132152" y="7718"/>
                    <a:pt x="138457" y="14192"/>
                  </a:cubicBezTo>
                  <a:cubicBezTo>
                    <a:pt x="144628" y="20518"/>
                    <a:pt x="149084" y="27979"/>
                    <a:pt x="152480" y="36087"/>
                  </a:cubicBezTo>
                  <a:cubicBezTo>
                    <a:pt x="155579" y="43473"/>
                    <a:pt x="157463" y="51122"/>
                    <a:pt x="157199" y="59163"/>
                  </a:cubicBezTo>
                  <a:cubicBezTo>
                    <a:pt x="157064" y="63261"/>
                    <a:pt x="156679" y="67360"/>
                    <a:pt x="156409" y="71451"/>
                  </a:cubicBezTo>
                  <a:cubicBezTo>
                    <a:pt x="155970" y="78094"/>
                    <a:pt x="157294" y="84312"/>
                    <a:pt x="160852" y="90010"/>
                  </a:cubicBezTo>
                  <a:cubicBezTo>
                    <a:pt x="163127" y="93656"/>
                    <a:pt x="165902" y="96890"/>
                    <a:pt x="168940" y="99888"/>
                  </a:cubicBezTo>
                  <a:cubicBezTo>
                    <a:pt x="173119" y="104020"/>
                    <a:pt x="177426" y="108010"/>
                    <a:pt x="181592" y="112155"/>
                  </a:cubicBezTo>
                  <a:cubicBezTo>
                    <a:pt x="186689" y="117225"/>
                    <a:pt x="190652" y="123099"/>
                    <a:pt x="193555" y="129688"/>
                  </a:cubicBezTo>
                  <a:cubicBezTo>
                    <a:pt x="197086" y="137729"/>
                    <a:pt x="198774" y="146155"/>
                    <a:pt x="198727" y="154912"/>
                  </a:cubicBezTo>
                  <a:cubicBezTo>
                    <a:pt x="198707" y="158760"/>
                    <a:pt x="198295" y="162595"/>
                    <a:pt x="197498" y="166355"/>
                  </a:cubicBezTo>
                  <a:cubicBezTo>
                    <a:pt x="195918" y="173789"/>
                    <a:pt x="193191" y="180709"/>
                    <a:pt x="188350" y="186664"/>
                  </a:cubicBezTo>
                  <a:cubicBezTo>
                    <a:pt x="184515" y="191369"/>
                    <a:pt x="179783" y="194752"/>
                    <a:pt x="173760" y="196055"/>
                  </a:cubicBezTo>
                  <a:cubicBezTo>
                    <a:pt x="172194" y="196392"/>
                    <a:pt x="170601" y="196548"/>
                    <a:pt x="169021" y="196777"/>
                  </a:cubicBezTo>
                  <a:close/>
                </a:path>
              </a:pathLst>
            </a:custGeom>
            <a:noFill/>
            <a:ln w="9525" cap="flat" cmpd="sng">
              <a:solidFill>
                <a:schemeClr val="dk1"/>
              </a:solidFill>
              <a:prstDash val="solid"/>
              <a:miter lim="67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428" name="Google Shape;428;p23"/>
          <p:cNvSpPr/>
          <p:nvPr/>
        </p:nvSpPr>
        <p:spPr>
          <a:xfrm>
            <a:off x="-1318767" y="-697033"/>
            <a:ext cx="1933200" cy="19332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pic>
        <p:nvPicPr>
          <p:cNvPr id="429" name="Google Shape;429;p23"/>
          <p:cNvPicPr preferRelativeResize="0"/>
          <p:nvPr/>
        </p:nvPicPr>
        <p:blipFill rotWithShape="1">
          <a:blip r:embed="rId3">
            <a:alphaModFix/>
          </a:blip>
          <a:srcRect l="10279" t="7777" r="12194" b="7777"/>
          <a:stretch/>
        </p:blipFill>
        <p:spPr>
          <a:xfrm>
            <a:off x="-662333" y="973615"/>
            <a:ext cx="1518881" cy="1462768"/>
          </a:xfrm>
          <a:prstGeom prst="rect">
            <a:avLst/>
          </a:prstGeom>
          <a:noFill/>
          <a:ln>
            <a:noFill/>
          </a:ln>
        </p:spPr>
      </p:pic>
    </p:spTree>
    <p:extLst>
      <p:ext uri="{BB962C8B-B14F-4D97-AF65-F5344CB8AC3E}">
        <p14:creationId xmlns:p14="http://schemas.microsoft.com/office/powerpoint/2010/main" val="5972703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3">
  <p:cSld name="Title only 3">
    <p:bg>
      <p:bgPr>
        <a:solidFill>
          <a:schemeClr val="lt1"/>
        </a:solidFill>
        <a:effectLst/>
      </p:bgPr>
    </p:bg>
    <p:spTree>
      <p:nvGrpSpPr>
        <p:cNvPr id="1" name="Shape 430"/>
        <p:cNvGrpSpPr/>
        <p:nvPr/>
      </p:nvGrpSpPr>
      <p:grpSpPr>
        <a:xfrm>
          <a:off x="0" y="0"/>
          <a:ext cx="0" cy="0"/>
          <a:chOff x="0" y="0"/>
          <a:chExt cx="0" cy="0"/>
        </a:xfrm>
      </p:grpSpPr>
      <p:sp>
        <p:nvSpPr>
          <p:cNvPr id="431" name="Google Shape;431;p24"/>
          <p:cNvSpPr txBox="1">
            <a:spLocks noGrp="1"/>
          </p:cNvSpPr>
          <p:nvPr>
            <p:ph type="title"/>
          </p:nvPr>
        </p:nvSpPr>
        <p:spPr>
          <a:xfrm>
            <a:off x="950967" y="719333"/>
            <a:ext cx="10290000" cy="637600"/>
          </a:xfrm>
          <a:prstGeom prst="rect">
            <a:avLst/>
          </a:prstGeom>
        </p:spPr>
        <p:txBody>
          <a:bodyPr spcFirstLastPara="1" wrap="square" lIns="0" tIns="0" rIns="0" bIns="0" anchor="ctr" anchorCtr="0">
            <a:noAutofit/>
          </a:bodyPr>
          <a:lstStyle>
            <a:lvl1pPr lvl="0">
              <a:spcBef>
                <a:spcPts val="0"/>
              </a:spcBef>
              <a:spcAft>
                <a:spcPts val="0"/>
              </a:spcAft>
              <a:buSzPts val="3900"/>
              <a:buNone/>
              <a:defRPr>
                <a:solidFill>
                  <a:schemeClr val="dk1"/>
                </a:solidFill>
              </a:defRPr>
            </a:lvl1pPr>
            <a:lvl2pPr lvl="1">
              <a:spcBef>
                <a:spcPts val="0"/>
              </a:spcBef>
              <a:spcAft>
                <a:spcPts val="0"/>
              </a:spcAft>
              <a:buSzPts val="3900"/>
              <a:buNone/>
              <a:defRPr/>
            </a:lvl2pPr>
            <a:lvl3pPr lvl="2">
              <a:spcBef>
                <a:spcPts val="0"/>
              </a:spcBef>
              <a:spcAft>
                <a:spcPts val="0"/>
              </a:spcAft>
              <a:buSzPts val="3900"/>
              <a:buNone/>
              <a:defRPr/>
            </a:lvl3pPr>
            <a:lvl4pPr lvl="3">
              <a:spcBef>
                <a:spcPts val="0"/>
              </a:spcBef>
              <a:spcAft>
                <a:spcPts val="0"/>
              </a:spcAft>
              <a:buSzPts val="3900"/>
              <a:buNone/>
              <a:defRPr/>
            </a:lvl4pPr>
            <a:lvl5pPr lvl="4">
              <a:spcBef>
                <a:spcPts val="0"/>
              </a:spcBef>
              <a:spcAft>
                <a:spcPts val="0"/>
              </a:spcAft>
              <a:buSzPts val="3900"/>
              <a:buNone/>
              <a:defRPr/>
            </a:lvl5pPr>
            <a:lvl6pPr lvl="5">
              <a:spcBef>
                <a:spcPts val="0"/>
              </a:spcBef>
              <a:spcAft>
                <a:spcPts val="0"/>
              </a:spcAft>
              <a:buSzPts val="3900"/>
              <a:buNone/>
              <a:defRPr/>
            </a:lvl6pPr>
            <a:lvl7pPr lvl="6">
              <a:spcBef>
                <a:spcPts val="0"/>
              </a:spcBef>
              <a:spcAft>
                <a:spcPts val="0"/>
              </a:spcAft>
              <a:buSzPts val="3900"/>
              <a:buNone/>
              <a:defRPr/>
            </a:lvl7pPr>
            <a:lvl8pPr lvl="7">
              <a:spcBef>
                <a:spcPts val="0"/>
              </a:spcBef>
              <a:spcAft>
                <a:spcPts val="0"/>
              </a:spcAft>
              <a:buSzPts val="3900"/>
              <a:buNone/>
              <a:defRPr/>
            </a:lvl8pPr>
            <a:lvl9pPr lvl="8">
              <a:spcBef>
                <a:spcPts val="0"/>
              </a:spcBef>
              <a:spcAft>
                <a:spcPts val="0"/>
              </a:spcAft>
              <a:buSzPts val="3900"/>
              <a:buNone/>
              <a:defRPr/>
            </a:lvl9pPr>
          </a:lstStyle>
          <a:p>
            <a:r>
              <a:rPr lang="en-US"/>
              <a:t>Click to edit Master title style</a:t>
            </a:r>
            <a:endParaRPr/>
          </a:p>
        </p:txBody>
      </p:sp>
      <p:grpSp>
        <p:nvGrpSpPr>
          <p:cNvPr id="432" name="Google Shape;432;p24"/>
          <p:cNvGrpSpPr/>
          <p:nvPr/>
        </p:nvGrpSpPr>
        <p:grpSpPr>
          <a:xfrm rot="2700000">
            <a:off x="-1427359" y="5744186"/>
            <a:ext cx="4151889" cy="2236705"/>
            <a:chOff x="-4033600" y="4779225"/>
            <a:chExt cx="2019325" cy="1087851"/>
          </a:xfrm>
        </p:grpSpPr>
        <p:grpSp>
          <p:nvGrpSpPr>
            <p:cNvPr id="433" name="Google Shape;433;p24"/>
            <p:cNvGrpSpPr/>
            <p:nvPr/>
          </p:nvGrpSpPr>
          <p:grpSpPr>
            <a:xfrm>
              <a:off x="-3768375" y="4890250"/>
              <a:ext cx="1754100" cy="976826"/>
              <a:chOff x="6994800" y="718300"/>
              <a:chExt cx="1754100" cy="976826"/>
            </a:xfrm>
          </p:grpSpPr>
          <p:pic>
            <p:nvPicPr>
              <p:cNvPr id="434" name="Google Shape;434;p24"/>
              <p:cNvPicPr preferRelativeResize="0"/>
              <p:nvPr/>
            </p:nvPicPr>
            <p:blipFill>
              <a:blip r:embed="rId2">
                <a:alphaModFix/>
              </a:blip>
              <a:stretch>
                <a:fillRect/>
              </a:stretch>
            </p:blipFill>
            <p:spPr>
              <a:xfrm>
                <a:off x="6994800" y="718300"/>
                <a:ext cx="1754100" cy="976826"/>
              </a:xfrm>
              <a:prstGeom prst="rect">
                <a:avLst/>
              </a:prstGeom>
              <a:noFill/>
              <a:ln>
                <a:noFill/>
              </a:ln>
            </p:spPr>
          </p:pic>
          <p:sp>
            <p:nvSpPr>
              <p:cNvPr id="435" name="Google Shape;435;p24"/>
              <p:cNvSpPr/>
              <p:nvPr/>
            </p:nvSpPr>
            <p:spPr>
              <a:xfrm>
                <a:off x="7107250" y="760825"/>
                <a:ext cx="1484865" cy="788744"/>
              </a:xfrm>
              <a:custGeom>
                <a:avLst/>
                <a:gdLst/>
                <a:ahLst/>
                <a:cxnLst/>
                <a:rect l="l" t="t" r="r" b="b"/>
                <a:pathLst>
                  <a:path w="108901" h="57847" fill="none" extrusionOk="0">
                    <a:moveTo>
                      <a:pt x="44803" y="46815"/>
                    </a:moveTo>
                    <a:cubicBezTo>
                      <a:pt x="33899" y="46207"/>
                      <a:pt x="22753" y="48604"/>
                      <a:pt x="12092" y="45707"/>
                    </a:cubicBezTo>
                    <a:cubicBezTo>
                      <a:pt x="4200" y="43574"/>
                      <a:pt x="0" y="37963"/>
                      <a:pt x="142" y="29760"/>
                    </a:cubicBezTo>
                    <a:cubicBezTo>
                      <a:pt x="217" y="25176"/>
                      <a:pt x="2309" y="21531"/>
                      <a:pt x="5381" y="18351"/>
                    </a:cubicBezTo>
                    <a:cubicBezTo>
                      <a:pt x="8825" y="14772"/>
                      <a:pt x="12997" y="12187"/>
                      <a:pt x="17291" y="9790"/>
                    </a:cubicBezTo>
                    <a:cubicBezTo>
                      <a:pt x="23745" y="6171"/>
                      <a:pt x="30517" y="3336"/>
                      <a:pt x="37788" y="1789"/>
                    </a:cubicBezTo>
                    <a:cubicBezTo>
                      <a:pt x="44593" y="338"/>
                      <a:pt x="51446" y="0"/>
                      <a:pt x="58332" y="1040"/>
                    </a:cubicBezTo>
                    <a:cubicBezTo>
                      <a:pt x="72450" y="3167"/>
                      <a:pt x="84933" y="8845"/>
                      <a:pt x="95546" y="18445"/>
                    </a:cubicBezTo>
                    <a:cubicBezTo>
                      <a:pt x="99766" y="22260"/>
                      <a:pt x="103405" y="26554"/>
                      <a:pt x="105774" y="31793"/>
                    </a:cubicBezTo>
                    <a:cubicBezTo>
                      <a:pt x="108063" y="36863"/>
                      <a:pt x="108900" y="42129"/>
                      <a:pt x="107530" y="47618"/>
                    </a:cubicBezTo>
                    <a:cubicBezTo>
                      <a:pt x="106166" y="53100"/>
                      <a:pt x="102007" y="56631"/>
                      <a:pt x="96275" y="57239"/>
                    </a:cubicBezTo>
                    <a:cubicBezTo>
                      <a:pt x="90543" y="57846"/>
                      <a:pt x="85000" y="56962"/>
                      <a:pt x="79579" y="55342"/>
                    </a:cubicBezTo>
                    <a:cubicBezTo>
                      <a:pt x="69790" y="52418"/>
                      <a:pt x="58900" y="48442"/>
                      <a:pt x="48253" y="47118"/>
                    </a:cubicBezTo>
                    <a:cubicBezTo>
                      <a:pt x="47105" y="46983"/>
                      <a:pt x="45957" y="46882"/>
                      <a:pt x="44803" y="46815"/>
                    </a:cubicBezTo>
                    <a:close/>
                  </a:path>
                </a:pathLst>
              </a:custGeom>
              <a:noFill/>
              <a:ln w="9525" cap="flat" cmpd="sng">
                <a:solidFill>
                  <a:schemeClr val="dk1"/>
                </a:solidFill>
                <a:prstDash val="solid"/>
                <a:miter lim="67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pic>
          <p:nvPicPr>
            <p:cNvPr id="436" name="Google Shape;436;p24"/>
            <p:cNvPicPr preferRelativeResize="0"/>
            <p:nvPr/>
          </p:nvPicPr>
          <p:blipFill>
            <a:blip r:embed="rId3">
              <a:alphaModFix/>
            </a:blip>
            <a:stretch>
              <a:fillRect/>
            </a:stretch>
          </p:blipFill>
          <p:spPr>
            <a:xfrm>
              <a:off x="-4033600" y="4779225"/>
              <a:ext cx="476600" cy="451425"/>
            </a:xfrm>
            <a:prstGeom prst="rect">
              <a:avLst/>
            </a:prstGeom>
            <a:noFill/>
            <a:ln>
              <a:noFill/>
            </a:ln>
          </p:spPr>
        </p:pic>
      </p:grpSp>
      <p:grpSp>
        <p:nvGrpSpPr>
          <p:cNvPr id="437" name="Google Shape;437;p24"/>
          <p:cNvGrpSpPr/>
          <p:nvPr/>
        </p:nvGrpSpPr>
        <p:grpSpPr>
          <a:xfrm rot="8100000">
            <a:off x="10638309" y="-1565921"/>
            <a:ext cx="4151889" cy="2236705"/>
            <a:chOff x="-4033600" y="4779225"/>
            <a:chExt cx="2019325" cy="1087851"/>
          </a:xfrm>
        </p:grpSpPr>
        <p:grpSp>
          <p:nvGrpSpPr>
            <p:cNvPr id="438" name="Google Shape;438;p24"/>
            <p:cNvGrpSpPr/>
            <p:nvPr/>
          </p:nvGrpSpPr>
          <p:grpSpPr>
            <a:xfrm>
              <a:off x="-3768375" y="4890250"/>
              <a:ext cx="1754100" cy="976826"/>
              <a:chOff x="6994800" y="718300"/>
              <a:chExt cx="1754100" cy="976826"/>
            </a:xfrm>
          </p:grpSpPr>
          <p:pic>
            <p:nvPicPr>
              <p:cNvPr id="439" name="Google Shape;439;p24"/>
              <p:cNvPicPr preferRelativeResize="0"/>
              <p:nvPr/>
            </p:nvPicPr>
            <p:blipFill>
              <a:blip r:embed="rId2">
                <a:alphaModFix/>
              </a:blip>
              <a:stretch>
                <a:fillRect/>
              </a:stretch>
            </p:blipFill>
            <p:spPr>
              <a:xfrm>
                <a:off x="6994800" y="718300"/>
                <a:ext cx="1754100" cy="976826"/>
              </a:xfrm>
              <a:prstGeom prst="rect">
                <a:avLst/>
              </a:prstGeom>
              <a:noFill/>
              <a:ln>
                <a:noFill/>
              </a:ln>
            </p:spPr>
          </p:pic>
          <p:sp>
            <p:nvSpPr>
              <p:cNvPr id="440" name="Google Shape;440;p24"/>
              <p:cNvSpPr/>
              <p:nvPr/>
            </p:nvSpPr>
            <p:spPr>
              <a:xfrm>
                <a:off x="7107250" y="760825"/>
                <a:ext cx="1484865" cy="788744"/>
              </a:xfrm>
              <a:custGeom>
                <a:avLst/>
                <a:gdLst/>
                <a:ahLst/>
                <a:cxnLst/>
                <a:rect l="l" t="t" r="r" b="b"/>
                <a:pathLst>
                  <a:path w="108901" h="57847" fill="none" extrusionOk="0">
                    <a:moveTo>
                      <a:pt x="44803" y="46815"/>
                    </a:moveTo>
                    <a:cubicBezTo>
                      <a:pt x="33899" y="46207"/>
                      <a:pt x="22753" y="48604"/>
                      <a:pt x="12092" y="45707"/>
                    </a:cubicBezTo>
                    <a:cubicBezTo>
                      <a:pt x="4200" y="43574"/>
                      <a:pt x="0" y="37963"/>
                      <a:pt x="142" y="29760"/>
                    </a:cubicBezTo>
                    <a:cubicBezTo>
                      <a:pt x="217" y="25176"/>
                      <a:pt x="2309" y="21531"/>
                      <a:pt x="5381" y="18351"/>
                    </a:cubicBezTo>
                    <a:cubicBezTo>
                      <a:pt x="8825" y="14772"/>
                      <a:pt x="12997" y="12187"/>
                      <a:pt x="17291" y="9790"/>
                    </a:cubicBezTo>
                    <a:cubicBezTo>
                      <a:pt x="23745" y="6171"/>
                      <a:pt x="30517" y="3336"/>
                      <a:pt x="37788" y="1789"/>
                    </a:cubicBezTo>
                    <a:cubicBezTo>
                      <a:pt x="44593" y="338"/>
                      <a:pt x="51446" y="0"/>
                      <a:pt x="58332" y="1040"/>
                    </a:cubicBezTo>
                    <a:cubicBezTo>
                      <a:pt x="72450" y="3167"/>
                      <a:pt x="84933" y="8845"/>
                      <a:pt x="95546" y="18445"/>
                    </a:cubicBezTo>
                    <a:cubicBezTo>
                      <a:pt x="99766" y="22260"/>
                      <a:pt x="103405" y="26554"/>
                      <a:pt x="105774" y="31793"/>
                    </a:cubicBezTo>
                    <a:cubicBezTo>
                      <a:pt x="108063" y="36863"/>
                      <a:pt x="108900" y="42129"/>
                      <a:pt x="107530" y="47618"/>
                    </a:cubicBezTo>
                    <a:cubicBezTo>
                      <a:pt x="106166" y="53100"/>
                      <a:pt x="102007" y="56631"/>
                      <a:pt x="96275" y="57239"/>
                    </a:cubicBezTo>
                    <a:cubicBezTo>
                      <a:pt x="90543" y="57846"/>
                      <a:pt x="85000" y="56962"/>
                      <a:pt x="79579" y="55342"/>
                    </a:cubicBezTo>
                    <a:cubicBezTo>
                      <a:pt x="69790" y="52418"/>
                      <a:pt x="58900" y="48442"/>
                      <a:pt x="48253" y="47118"/>
                    </a:cubicBezTo>
                    <a:cubicBezTo>
                      <a:pt x="47105" y="46983"/>
                      <a:pt x="45957" y="46882"/>
                      <a:pt x="44803" y="46815"/>
                    </a:cubicBezTo>
                    <a:close/>
                  </a:path>
                </a:pathLst>
              </a:custGeom>
              <a:noFill/>
              <a:ln w="9525" cap="flat" cmpd="sng">
                <a:solidFill>
                  <a:schemeClr val="dk1"/>
                </a:solidFill>
                <a:prstDash val="solid"/>
                <a:miter lim="67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pic>
          <p:nvPicPr>
            <p:cNvPr id="441" name="Google Shape;441;p24"/>
            <p:cNvPicPr preferRelativeResize="0"/>
            <p:nvPr/>
          </p:nvPicPr>
          <p:blipFill>
            <a:blip r:embed="rId3">
              <a:alphaModFix/>
            </a:blip>
            <a:stretch>
              <a:fillRect/>
            </a:stretch>
          </p:blipFill>
          <p:spPr>
            <a:xfrm>
              <a:off x="-4033600" y="4779225"/>
              <a:ext cx="476600" cy="451425"/>
            </a:xfrm>
            <a:prstGeom prst="rect">
              <a:avLst/>
            </a:prstGeom>
            <a:noFill/>
            <a:ln>
              <a:noFill/>
            </a:ln>
          </p:spPr>
        </p:pic>
      </p:grpSp>
      <p:sp>
        <p:nvSpPr>
          <p:cNvPr id="442" name="Google Shape;442;p24"/>
          <p:cNvSpPr/>
          <p:nvPr/>
        </p:nvSpPr>
        <p:spPr>
          <a:xfrm>
            <a:off x="11699967" y="5819100"/>
            <a:ext cx="1125200" cy="11252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sp>
        <p:nvSpPr>
          <p:cNvPr id="443" name="Google Shape;443;p24"/>
          <p:cNvSpPr/>
          <p:nvPr/>
        </p:nvSpPr>
        <p:spPr>
          <a:xfrm>
            <a:off x="10775533" y="5513500"/>
            <a:ext cx="574400" cy="5744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pic>
        <p:nvPicPr>
          <p:cNvPr id="444" name="Google Shape;444;p24"/>
          <p:cNvPicPr preferRelativeResize="0"/>
          <p:nvPr/>
        </p:nvPicPr>
        <p:blipFill rotWithShape="1">
          <a:blip r:embed="rId4">
            <a:alphaModFix/>
          </a:blip>
          <a:srcRect l="10279" t="7777" r="12194" b="7777"/>
          <a:stretch/>
        </p:blipFill>
        <p:spPr>
          <a:xfrm>
            <a:off x="10455533" y="5761067"/>
            <a:ext cx="1406800" cy="1354967"/>
          </a:xfrm>
          <a:prstGeom prst="rect">
            <a:avLst/>
          </a:prstGeom>
          <a:noFill/>
          <a:ln>
            <a:noFill/>
          </a:ln>
        </p:spPr>
      </p:pic>
      <p:sp>
        <p:nvSpPr>
          <p:cNvPr id="445" name="Google Shape;445;p24"/>
          <p:cNvSpPr/>
          <p:nvPr/>
        </p:nvSpPr>
        <p:spPr>
          <a:xfrm>
            <a:off x="11629167" y="1074000"/>
            <a:ext cx="1125200" cy="11252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sp>
        <p:nvSpPr>
          <p:cNvPr id="446" name="Google Shape;446;p24"/>
          <p:cNvSpPr/>
          <p:nvPr/>
        </p:nvSpPr>
        <p:spPr>
          <a:xfrm>
            <a:off x="-490267" y="616067"/>
            <a:ext cx="1195200" cy="11952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sp>
        <p:nvSpPr>
          <p:cNvPr id="447" name="Google Shape;447;p24"/>
          <p:cNvSpPr/>
          <p:nvPr/>
        </p:nvSpPr>
        <p:spPr>
          <a:xfrm>
            <a:off x="711633" y="-262200"/>
            <a:ext cx="574400" cy="5744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pic>
        <p:nvPicPr>
          <p:cNvPr id="448" name="Google Shape;448;p24"/>
          <p:cNvPicPr preferRelativeResize="0"/>
          <p:nvPr/>
        </p:nvPicPr>
        <p:blipFill rotWithShape="1">
          <a:blip r:embed="rId4">
            <a:alphaModFix/>
          </a:blip>
          <a:srcRect l="10279" t="7777" r="12194" b="7777"/>
          <a:stretch/>
        </p:blipFill>
        <p:spPr>
          <a:xfrm>
            <a:off x="-783433" y="-1119100"/>
            <a:ext cx="1982303" cy="1909267"/>
          </a:xfrm>
          <a:prstGeom prst="rect">
            <a:avLst/>
          </a:prstGeom>
          <a:noFill/>
          <a:ln>
            <a:noFill/>
          </a:ln>
        </p:spPr>
      </p:pic>
    </p:spTree>
    <p:extLst>
      <p:ext uri="{BB962C8B-B14F-4D97-AF65-F5344CB8AC3E}">
        <p14:creationId xmlns:p14="http://schemas.microsoft.com/office/powerpoint/2010/main" val="34432676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Thanks">
    <p:bg>
      <p:bgPr>
        <a:solidFill>
          <a:schemeClr val="lt1"/>
        </a:solidFill>
        <a:effectLst/>
      </p:bgPr>
    </p:bg>
    <p:spTree>
      <p:nvGrpSpPr>
        <p:cNvPr id="1" name="Shape 449"/>
        <p:cNvGrpSpPr/>
        <p:nvPr/>
      </p:nvGrpSpPr>
      <p:grpSpPr>
        <a:xfrm>
          <a:off x="0" y="0"/>
          <a:ext cx="0" cy="0"/>
          <a:chOff x="0" y="0"/>
          <a:chExt cx="0" cy="0"/>
        </a:xfrm>
      </p:grpSpPr>
      <p:sp>
        <p:nvSpPr>
          <p:cNvPr id="450" name="Google Shape;450;p25"/>
          <p:cNvSpPr txBox="1">
            <a:spLocks noGrp="1"/>
          </p:cNvSpPr>
          <p:nvPr>
            <p:ph type="title"/>
          </p:nvPr>
        </p:nvSpPr>
        <p:spPr>
          <a:xfrm>
            <a:off x="3243400" y="719333"/>
            <a:ext cx="5705200" cy="1734400"/>
          </a:xfrm>
          <a:prstGeom prst="rect">
            <a:avLst/>
          </a:prstGeom>
        </p:spPr>
        <p:txBody>
          <a:bodyPr spcFirstLastPara="1" wrap="square" lIns="0" tIns="0" rIns="0" bIns="0" anchor="ctr" anchorCtr="0">
            <a:noAutofit/>
          </a:bodyPr>
          <a:lstStyle>
            <a:lvl1pPr lvl="0" algn="ctr" rtl="0">
              <a:spcBef>
                <a:spcPts val="0"/>
              </a:spcBef>
              <a:spcAft>
                <a:spcPts val="0"/>
              </a:spcAft>
              <a:buSzPts val="3900"/>
              <a:buNone/>
              <a:defRPr sz="10666"/>
            </a:lvl1pPr>
            <a:lvl2pPr lvl="1" algn="ctr" rtl="0">
              <a:spcBef>
                <a:spcPts val="0"/>
              </a:spcBef>
              <a:spcAft>
                <a:spcPts val="0"/>
              </a:spcAft>
              <a:buSzPts val="3900"/>
              <a:buNone/>
              <a:defRPr/>
            </a:lvl2pPr>
            <a:lvl3pPr lvl="2" algn="ctr" rtl="0">
              <a:spcBef>
                <a:spcPts val="0"/>
              </a:spcBef>
              <a:spcAft>
                <a:spcPts val="0"/>
              </a:spcAft>
              <a:buSzPts val="3900"/>
              <a:buNone/>
              <a:defRPr/>
            </a:lvl3pPr>
            <a:lvl4pPr lvl="3" algn="ctr" rtl="0">
              <a:spcBef>
                <a:spcPts val="0"/>
              </a:spcBef>
              <a:spcAft>
                <a:spcPts val="0"/>
              </a:spcAft>
              <a:buSzPts val="3900"/>
              <a:buNone/>
              <a:defRPr/>
            </a:lvl4pPr>
            <a:lvl5pPr lvl="4" algn="ctr" rtl="0">
              <a:spcBef>
                <a:spcPts val="0"/>
              </a:spcBef>
              <a:spcAft>
                <a:spcPts val="0"/>
              </a:spcAft>
              <a:buSzPts val="3900"/>
              <a:buNone/>
              <a:defRPr/>
            </a:lvl5pPr>
            <a:lvl6pPr lvl="5" algn="ctr" rtl="0">
              <a:spcBef>
                <a:spcPts val="0"/>
              </a:spcBef>
              <a:spcAft>
                <a:spcPts val="0"/>
              </a:spcAft>
              <a:buSzPts val="3900"/>
              <a:buNone/>
              <a:defRPr/>
            </a:lvl6pPr>
            <a:lvl7pPr lvl="6" algn="ctr" rtl="0">
              <a:spcBef>
                <a:spcPts val="0"/>
              </a:spcBef>
              <a:spcAft>
                <a:spcPts val="0"/>
              </a:spcAft>
              <a:buSzPts val="3900"/>
              <a:buNone/>
              <a:defRPr/>
            </a:lvl7pPr>
            <a:lvl8pPr lvl="7" algn="ctr" rtl="0">
              <a:spcBef>
                <a:spcPts val="0"/>
              </a:spcBef>
              <a:spcAft>
                <a:spcPts val="0"/>
              </a:spcAft>
              <a:buSzPts val="3900"/>
              <a:buNone/>
              <a:defRPr/>
            </a:lvl8pPr>
            <a:lvl9pPr lvl="8" algn="ctr" rtl="0">
              <a:spcBef>
                <a:spcPts val="0"/>
              </a:spcBef>
              <a:spcAft>
                <a:spcPts val="0"/>
              </a:spcAft>
              <a:buSzPts val="3900"/>
              <a:buNone/>
              <a:defRPr/>
            </a:lvl9pPr>
          </a:lstStyle>
          <a:p>
            <a:r>
              <a:rPr lang="en-US"/>
              <a:t>Click to edit Master title style</a:t>
            </a:r>
            <a:endParaRPr/>
          </a:p>
        </p:txBody>
      </p:sp>
      <p:sp>
        <p:nvSpPr>
          <p:cNvPr id="451" name="Google Shape;451;p25"/>
          <p:cNvSpPr txBox="1">
            <a:spLocks noGrp="1"/>
          </p:cNvSpPr>
          <p:nvPr>
            <p:ph type="subTitle" idx="1"/>
          </p:nvPr>
        </p:nvSpPr>
        <p:spPr>
          <a:xfrm>
            <a:off x="3243400" y="2660557"/>
            <a:ext cx="5705200" cy="1667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52" name="Google Shape;452;p25"/>
          <p:cNvSpPr txBox="1"/>
          <p:nvPr/>
        </p:nvSpPr>
        <p:spPr>
          <a:xfrm>
            <a:off x="3243400" y="4474397"/>
            <a:ext cx="5705200" cy="570800"/>
          </a:xfrm>
          <a:prstGeom prst="rect">
            <a:avLst/>
          </a:prstGeom>
          <a:noFill/>
          <a:ln>
            <a:noFill/>
          </a:ln>
        </p:spPr>
        <p:txBody>
          <a:bodyPr spcFirstLastPara="1" wrap="square" lIns="0" tIns="0" rIns="0" bIns="0" anchor="ctr" anchorCtr="0">
            <a:noAutofit/>
          </a:bodyPr>
          <a:lstStyle/>
          <a:p>
            <a:pPr marL="0" lvl="0" indent="0" algn="ctr" rtl="0">
              <a:spcBef>
                <a:spcPts val="400"/>
              </a:spcBef>
              <a:spcAft>
                <a:spcPts val="0"/>
              </a:spcAft>
              <a:buNone/>
            </a:pPr>
            <a:r>
              <a:rPr lang="en" sz="1333">
                <a:solidFill>
                  <a:schemeClr val="dk1"/>
                </a:solidFill>
                <a:latin typeface="Montserrat"/>
                <a:ea typeface="Montserrat"/>
                <a:cs typeface="Montserrat"/>
                <a:sym typeface="Montserrat"/>
              </a:rPr>
              <a:t>CREDITS: This presentation template was created by </a:t>
            </a:r>
            <a:r>
              <a:rPr lang="en" sz="1333" b="1">
                <a:solidFill>
                  <a:schemeClr val="dk1"/>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333">
                <a:solidFill>
                  <a:schemeClr val="dk1"/>
                </a:solidFill>
                <a:latin typeface="Montserrat"/>
                <a:ea typeface="Montserrat"/>
                <a:cs typeface="Montserrat"/>
                <a:sym typeface="Montserrat"/>
              </a:rPr>
              <a:t>, including icons by </a:t>
            </a:r>
            <a:r>
              <a:rPr lang="en" sz="1333" b="1">
                <a:solidFill>
                  <a:schemeClr val="dk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333">
                <a:solidFill>
                  <a:schemeClr val="dk1"/>
                </a:solidFill>
                <a:latin typeface="Montserrat"/>
                <a:ea typeface="Montserrat"/>
                <a:cs typeface="Montserrat"/>
                <a:sym typeface="Montserrat"/>
              </a:rPr>
              <a:t>, and infographics &amp; images by </a:t>
            </a:r>
            <a:r>
              <a:rPr lang="en" sz="1333" b="1">
                <a:solidFill>
                  <a:schemeClr val="dk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333" b="1">
              <a:solidFill>
                <a:schemeClr val="dk1"/>
              </a:solidFill>
              <a:latin typeface="Montserrat"/>
              <a:ea typeface="Montserrat"/>
              <a:cs typeface="Montserrat"/>
              <a:sym typeface="Montserrat"/>
            </a:endParaRPr>
          </a:p>
        </p:txBody>
      </p:sp>
      <p:sp>
        <p:nvSpPr>
          <p:cNvPr id="453" name="Google Shape;453;p25"/>
          <p:cNvSpPr/>
          <p:nvPr/>
        </p:nvSpPr>
        <p:spPr>
          <a:xfrm>
            <a:off x="11873567" y="1305143"/>
            <a:ext cx="562800" cy="562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54" name="Google Shape;454;p25"/>
          <p:cNvSpPr/>
          <p:nvPr/>
        </p:nvSpPr>
        <p:spPr>
          <a:xfrm>
            <a:off x="2287600" y="2806143"/>
            <a:ext cx="562800" cy="562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55" name="Google Shape;455;p25"/>
          <p:cNvSpPr/>
          <p:nvPr/>
        </p:nvSpPr>
        <p:spPr>
          <a:xfrm>
            <a:off x="10179435" y="719333"/>
            <a:ext cx="1061600" cy="10616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56" name="Google Shape;456;p25"/>
          <p:cNvSpPr/>
          <p:nvPr/>
        </p:nvSpPr>
        <p:spPr>
          <a:xfrm>
            <a:off x="768567" y="4117467"/>
            <a:ext cx="364800" cy="364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57" name="Google Shape;457;p25"/>
          <p:cNvSpPr/>
          <p:nvPr/>
        </p:nvSpPr>
        <p:spPr>
          <a:xfrm>
            <a:off x="-416700" y="2867800"/>
            <a:ext cx="1122400" cy="11224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58" name="Google Shape;458;p25"/>
          <p:cNvSpPr/>
          <p:nvPr/>
        </p:nvSpPr>
        <p:spPr>
          <a:xfrm>
            <a:off x="-835800" y="-1499533"/>
            <a:ext cx="2575600" cy="25756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459" name="Google Shape;459;p25"/>
          <p:cNvGrpSpPr/>
          <p:nvPr/>
        </p:nvGrpSpPr>
        <p:grpSpPr>
          <a:xfrm rot="10800000">
            <a:off x="-572675" y="-1499533"/>
            <a:ext cx="4284421" cy="4261813"/>
            <a:chOff x="6729575" y="-1419325"/>
            <a:chExt cx="3130971" cy="3114450"/>
          </a:xfrm>
        </p:grpSpPr>
        <p:grpSp>
          <p:nvGrpSpPr>
            <p:cNvPr id="460" name="Google Shape;460;p25"/>
            <p:cNvGrpSpPr/>
            <p:nvPr/>
          </p:nvGrpSpPr>
          <p:grpSpPr>
            <a:xfrm>
              <a:off x="6848600" y="-1419325"/>
              <a:ext cx="3011946" cy="2968950"/>
              <a:chOff x="-751812" y="3595825"/>
              <a:chExt cx="3011946" cy="2968950"/>
            </a:xfrm>
          </p:grpSpPr>
          <p:pic>
            <p:nvPicPr>
              <p:cNvPr id="461" name="Google Shape;461;p25"/>
              <p:cNvPicPr preferRelativeResize="0"/>
              <p:nvPr/>
            </p:nvPicPr>
            <p:blipFill>
              <a:blip r:embed="rId5">
                <a:alphaModFix/>
              </a:blip>
              <a:stretch>
                <a:fillRect/>
              </a:stretch>
            </p:blipFill>
            <p:spPr>
              <a:xfrm>
                <a:off x="-751812" y="3621950"/>
                <a:ext cx="2977725" cy="2942825"/>
              </a:xfrm>
              <a:prstGeom prst="rect">
                <a:avLst/>
              </a:prstGeom>
              <a:noFill/>
              <a:ln>
                <a:noFill/>
              </a:ln>
            </p:spPr>
          </p:pic>
          <p:sp>
            <p:nvSpPr>
              <p:cNvPr id="462" name="Google Shape;462;p25"/>
              <p:cNvSpPr/>
              <p:nvPr/>
            </p:nvSpPr>
            <p:spPr>
              <a:xfrm>
                <a:off x="-517250" y="3595825"/>
                <a:ext cx="2777384" cy="2749481"/>
              </a:xfrm>
              <a:custGeom>
                <a:avLst/>
                <a:gdLst/>
                <a:ahLst/>
                <a:cxnLst/>
                <a:rect l="l" t="t" r="r" b="b"/>
                <a:pathLst>
                  <a:path w="198775" h="196778" fill="none" extrusionOk="0">
                    <a:moveTo>
                      <a:pt x="169021" y="196777"/>
                    </a:moveTo>
                    <a:lnTo>
                      <a:pt x="167671" y="196777"/>
                    </a:lnTo>
                    <a:cubicBezTo>
                      <a:pt x="166408" y="196635"/>
                      <a:pt x="165132" y="196541"/>
                      <a:pt x="163870" y="196352"/>
                    </a:cubicBezTo>
                    <a:cubicBezTo>
                      <a:pt x="159009" y="195609"/>
                      <a:pt x="154634" y="193766"/>
                      <a:pt x="150920" y="190485"/>
                    </a:cubicBezTo>
                    <a:cubicBezTo>
                      <a:pt x="147470" y="187433"/>
                      <a:pt x="145080" y="183605"/>
                      <a:pt x="142961" y="179588"/>
                    </a:cubicBezTo>
                    <a:cubicBezTo>
                      <a:pt x="140159" y="174254"/>
                      <a:pt x="137647" y="168772"/>
                      <a:pt x="134218" y="163783"/>
                    </a:cubicBezTo>
                    <a:cubicBezTo>
                      <a:pt x="127399" y="153831"/>
                      <a:pt x="118737" y="146115"/>
                      <a:pt x="107516" y="141463"/>
                    </a:cubicBezTo>
                    <a:cubicBezTo>
                      <a:pt x="93601" y="135697"/>
                      <a:pt x="79261" y="135184"/>
                      <a:pt x="64692" y="138297"/>
                    </a:cubicBezTo>
                    <a:cubicBezTo>
                      <a:pt x="58724" y="139579"/>
                      <a:pt x="52789" y="141092"/>
                      <a:pt x="46801" y="142266"/>
                    </a:cubicBezTo>
                    <a:cubicBezTo>
                      <a:pt x="41075" y="143387"/>
                      <a:pt x="35161" y="143104"/>
                      <a:pt x="29571" y="141443"/>
                    </a:cubicBezTo>
                    <a:cubicBezTo>
                      <a:pt x="17635" y="137952"/>
                      <a:pt x="8831" y="130708"/>
                      <a:pt x="3875" y="119183"/>
                    </a:cubicBezTo>
                    <a:cubicBezTo>
                      <a:pt x="763" y="111932"/>
                      <a:pt x="0" y="104371"/>
                      <a:pt x="2262" y="96721"/>
                    </a:cubicBezTo>
                    <a:cubicBezTo>
                      <a:pt x="5401" y="86115"/>
                      <a:pt x="12240" y="78938"/>
                      <a:pt x="22887" y="75745"/>
                    </a:cubicBezTo>
                    <a:cubicBezTo>
                      <a:pt x="27971" y="74226"/>
                      <a:pt x="33183" y="73098"/>
                      <a:pt x="38382" y="72059"/>
                    </a:cubicBezTo>
                    <a:cubicBezTo>
                      <a:pt x="49994" y="69756"/>
                      <a:pt x="58595" y="63410"/>
                      <a:pt x="64503" y="53229"/>
                    </a:cubicBezTo>
                    <a:cubicBezTo>
                      <a:pt x="67230" y="48530"/>
                      <a:pt x="69519" y="43635"/>
                      <a:pt x="71598" y="38632"/>
                    </a:cubicBezTo>
                    <a:cubicBezTo>
                      <a:pt x="74245" y="32306"/>
                      <a:pt x="76784" y="25940"/>
                      <a:pt x="80267" y="19998"/>
                    </a:cubicBezTo>
                    <a:cubicBezTo>
                      <a:pt x="82860" y="15563"/>
                      <a:pt x="85891" y="11478"/>
                      <a:pt x="89827" y="8150"/>
                    </a:cubicBezTo>
                    <a:cubicBezTo>
                      <a:pt x="97382" y="1776"/>
                      <a:pt x="106152" y="1"/>
                      <a:pt x="115698" y="1621"/>
                    </a:cubicBezTo>
                    <a:cubicBezTo>
                      <a:pt x="124718" y="3160"/>
                      <a:pt x="132152" y="7718"/>
                      <a:pt x="138457" y="14192"/>
                    </a:cubicBezTo>
                    <a:cubicBezTo>
                      <a:pt x="144628" y="20518"/>
                      <a:pt x="149084" y="27979"/>
                      <a:pt x="152480" y="36087"/>
                    </a:cubicBezTo>
                    <a:cubicBezTo>
                      <a:pt x="155579" y="43473"/>
                      <a:pt x="157463" y="51122"/>
                      <a:pt x="157199" y="59163"/>
                    </a:cubicBezTo>
                    <a:cubicBezTo>
                      <a:pt x="157064" y="63261"/>
                      <a:pt x="156679" y="67360"/>
                      <a:pt x="156409" y="71451"/>
                    </a:cubicBezTo>
                    <a:cubicBezTo>
                      <a:pt x="155970" y="78094"/>
                      <a:pt x="157294" y="84312"/>
                      <a:pt x="160852" y="90010"/>
                    </a:cubicBezTo>
                    <a:cubicBezTo>
                      <a:pt x="163127" y="93656"/>
                      <a:pt x="165902" y="96890"/>
                      <a:pt x="168940" y="99888"/>
                    </a:cubicBezTo>
                    <a:cubicBezTo>
                      <a:pt x="173119" y="104020"/>
                      <a:pt x="177426" y="108010"/>
                      <a:pt x="181592" y="112155"/>
                    </a:cubicBezTo>
                    <a:cubicBezTo>
                      <a:pt x="186689" y="117225"/>
                      <a:pt x="190652" y="123099"/>
                      <a:pt x="193555" y="129688"/>
                    </a:cubicBezTo>
                    <a:cubicBezTo>
                      <a:pt x="197086" y="137729"/>
                      <a:pt x="198774" y="146155"/>
                      <a:pt x="198727" y="154912"/>
                    </a:cubicBezTo>
                    <a:cubicBezTo>
                      <a:pt x="198707" y="158760"/>
                      <a:pt x="198295" y="162595"/>
                      <a:pt x="197498" y="166355"/>
                    </a:cubicBezTo>
                    <a:cubicBezTo>
                      <a:pt x="195918" y="173789"/>
                      <a:pt x="193191" y="180709"/>
                      <a:pt x="188350" y="186664"/>
                    </a:cubicBezTo>
                    <a:cubicBezTo>
                      <a:pt x="184515" y="191369"/>
                      <a:pt x="179783" y="194752"/>
                      <a:pt x="173760" y="196055"/>
                    </a:cubicBezTo>
                    <a:cubicBezTo>
                      <a:pt x="172194" y="196392"/>
                      <a:pt x="170601" y="196548"/>
                      <a:pt x="169021" y="196777"/>
                    </a:cubicBezTo>
                    <a:close/>
                  </a:path>
                </a:pathLst>
              </a:custGeom>
              <a:noFill/>
              <a:ln w="9525" cap="flat" cmpd="sng">
                <a:solidFill>
                  <a:schemeClr val="dk1"/>
                </a:solidFill>
                <a:prstDash val="solid"/>
                <a:miter lim="67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pic>
            <p:nvPicPr>
              <p:cNvPr id="463" name="Google Shape;463;p25"/>
              <p:cNvPicPr preferRelativeResize="0"/>
              <p:nvPr/>
            </p:nvPicPr>
            <p:blipFill>
              <a:blip r:embed="rId6">
                <a:alphaModFix/>
              </a:blip>
              <a:stretch>
                <a:fillRect/>
              </a:stretch>
            </p:blipFill>
            <p:spPr>
              <a:xfrm>
                <a:off x="1463300" y="4365200"/>
                <a:ext cx="651750" cy="617300"/>
              </a:xfrm>
              <a:prstGeom prst="rect">
                <a:avLst/>
              </a:prstGeom>
              <a:noFill/>
              <a:ln>
                <a:noFill/>
              </a:ln>
            </p:spPr>
          </p:pic>
        </p:grpSp>
        <p:grpSp>
          <p:nvGrpSpPr>
            <p:cNvPr id="464" name="Google Shape;464;p25"/>
            <p:cNvGrpSpPr/>
            <p:nvPr/>
          </p:nvGrpSpPr>
          <p:grpSpPr>
            <a:xfrm>
              <a:off x="6994800" y="718300"/>
              <a:ext cx="1754100" cy="976826"/>
              <a:chOff x="6994800" y="718300"/>
              <a:chExt cx="1754100" cy="976826"/>
            </a:xfrm>
          </p:grpSpPr>
          <p:pic>
            <p:nvPicPr>
              <p:cNvPr id="465" name="Google Shape;465;p25"/>
              <p:cNvPicPr preferRelativeResize="0"/>
              <p:nvPr/>
            </p:nvPicPr>
            <p:blipFill>
              <a:blip r:embed="rId7">
                <a:alphaModFix/>
              </a:blip>
              <a:stretch>
                <a:fillRect/>
              </a:stretch>
            </p:blipFill>
            <p:spPr>
              <a:xfrm>
                <a:off x="6994800" y="718300"/>
                <a:ext cx="1754100" cy="976826"/>
              </a:xfrm>
              <a:prstGeom prst="rect">
                <a:avLst/>
              </a:prstGeom>
              <a:noFill/>
              <a:ln>
                <a:noFill/>
              </a:ln>
            </p:spPr>
          </p:pic>
          <p:sp>
            <p:nvSpPr>
              <p:cNvPr id="466" name="Google Shape;466;p25"/>
              <p:cNvSpPr/>
              <p:nvPr/>
            </p:nvSpPr>
            <p:spPr>
              <a:xfrm>
                <a:off x="7107250" y="760825"/>
                <a:ext cx="1484865" cy="788744"/>
              </a:xfrm>
              <a:custGeom>
                <a:avLst/>
                <a:gdLst/>
                <a:ahLst/>
                <a:cxnLst/>
                <a:rect l="l" t="t" r="r" b="b"/>
                <a:pathLst>
                  <a:path w="108901" h="57847" fill="none" extrusionOk="0">
                    <a:moveTo>
                      <a:pt x="44803" y="46815"/>
                    </a:moveTo>
                    <a:cubicBezTo>
                      <a:pt x="33899" y="46207"/>
                      <a:pt x="22753" y="48604"/>
                      <a:pt x="12092" y="45707"/>
                    </a:cubicBezTo>
                    <a:cubicBezTo>
                      <a:pt x="4200" y="43574"/>
                      <a:pt x="0" y="37963"/>
                      <a:pt x="142" y="29760"/>
                    </a:cubicBezTo>
                    <a:cubicBezTo>
                      <a:pt x="217" y="25176"/>
                      <a:pt x="2309" y="21531"/>
                      <a:pt x="5381" y="18351"/>
                    </a:cubicBezTo>
                    <a:cubicBezTo>
                      <a:pt x="8825" y="14772"/>
                      <a:pt x="12997" y="12187"/>
                      <a:pt x="17291" y="9790"/>
                    </a:cubicBezTo>
                    <a:cubicBezTo>
                      <a:pt x="23745" y="6171"/>
                      <a:pt x="30517" y="3336"/>
                      <a:pt x="37788" y="1789"/>
                    </a:cubicBezTo>
                    <a:cubicBezTo>
                      <a:pt x="44593" y="338"/>
                      <a:pt x="51446" y="0"/>
                      <a:pt x="58332" y="1040"/>
                    </a:cubicBezTo>
                    <a:cubicBezTo>
                      <a:pt x="72450" y="3167"/>
                      <a:pt x="84933" y="8845"/>
                      <a:pt x="95546" y="18445"/>
                    </a:cubicBezTo>
                    <a:cubicBezTo>
                      <a:pt x="99766" y="22260"/>
                      <a:pt x="103405" y="26554"/>
                      <a:pt x="105774" y="31793"/>
                    </a:cubicBezTo>
                    <a:cubicBezTo>
                      <a:pt x="108063" y="36863"/>
                      <a:pt x="108900" y="42129"/>
                      <a:pt x="107530" y="47618"/>
                    </a:cubicBezTo>
                    <a:cubicBezTo>
                      <a:pt x="106166" y="53100"/>
                      <a:pt x="102007" y="56631"/>
                      <a:pt x="96275" y="57239"/>
                    </a:cubicBezTo>
                    <a:cubicBezTo>
                      <a:pt x="90543" y="57846"/>
                      <a:pt x="85000" y="56962"/>
                      <a:pt x="79579" y="55342"/>
                    </a:cubicBezTo>
                    <a:cubicBezTo>
                      <a:pt x="69790" y="52418"/>
                      <a:pt x="58900" y="48442"/>
                      <a:pt x="48253" y="47118"/>
                    </a:cubicBezTo>
                    <a:cubicBezTo>
                      <a:pt x="47105" y="46983"/>
                      <a:pt x="45957" y="46882"/>
                      <a:pt x="44803" y="46815"/>
                    </a:cubicBezTo>
                    <a:close/>
                  </a:path>
                </a:pathLst>
              </a:custGeom>
              <a:noFill/>
              <a:ln w="9525" cap="flat" cmpd="sng">
                <a:solidFill>
                  <a:schemeClr val="dk1"/>
                </a:solidFill>
                <a:prstDash val="solid"/>
                <a:miter lim="67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pic>
          <p:nvPicPr>
            <p:cNvPr id="467" name="Google Shape;467;p25"/>
            <p:cNvPicPr preferRelativeResize="0"/>
            <p:nvPr/>
          </p:nvPicPr>
          <p:blipFill>
            <a:blip r:embed="rId6">
              <a:alphaModFix/>
            </a:blip>
            <a:stretch>
              <a:fillRect/>
            </a:stretch>
          </p:blipFill>
          <p:spPr>
            <a:xfrm>
              <a:off x="6729575" y="607275"/>
              <a:ext cx="476600" cy="451425"/>
            </a:xfrm>
            <a:prstGeom prst="rect">
              <a:avLst/>
            </a:prstGeom>
            <a:noFill/>
            <a:ln>
              <a:noFill/>
            </a:ln>
          </p:spPr>
        </p:pic>
      </p:grpSp>
      <p:sp>
        <p:nvSpPr>
          <p:cNvPr id="468" name="Google Shape;468;p25"/>
          <p:cNvSpPr/>
          <p:nvPr/>
        </p:nvSpPr>
        <p:spPr>
          <a:xfrm>
            <a:off x="10710200" y="6501000"/>
            <a:ext cx="585600" cy="5856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pic>
        <p:nvPicPr>
          <p:cNvPr id="469" name="Google Shape;469;p25"/>
          <p:cNvPicPr preferRelativeResize="0"/>
          <p:nvPr/>
        </p:nvPicPr>
        <p:blipFill rotWithShape="1">
          <a:blip r:embed="rId8">
            <a:alphaModFix/>
          </a:blip>
          <a:srcRect l="10279" t="7777" r="12194" b="7777"/>
          <a:stretch/>
        </p:blipFill>
        <p:spPr>
          <a:xfrm>
            <a:off x="10902100" y="3873134"/>
            <a:ext cx="3005299" cy="2894567"/>
          </a:xfrm>
          <a:prstGeom prst="rect">
            <a:avLst/>
          </a:prstGeom>
          <a:noFill/>
          <a:ln>
            <a:noFill/>
          </a:ln>
        </p:spPr>
      </p:pic>
      <p:sp>
        <p:nvSpPr>
          <p:cNvPr id="470" name="Google Shape;470;p25"/>
          <p:cNvSpPr/>
          <p:nvPr/>
        </p:nvSpPr>
        <p:spPr>
          <a:xfrm>
            <a:off x="10327400" y="2495167"/>
            <a:ext cx="2575600" cy="25756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3121336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Background">
    <p:bg>
      <p:bgPr>
        <a:solidFill>
          <a:schemeClr val="lt1"/>
        </a:solidFill>
        <a:effectLst/>
      </p:bgPr>
    </p:bg>
    <p:spTree>
      <p:nvGrpSpPr>
        <p:cNvPr id="1" name="Shape 471"/>
        <p:cNvGrpSpPr/>
        <p:nvPr/>
      </p:nvGrpSpPr>
      <p:grpSpPr>
        <a:xfrm>
          <a:off x="0" y="0"/>
          <a:ext cx="0" cy="0"/>
          <a:chOff x="0" y="0"/>
          <a:chExt cx="0" cy="0"/>
        </a:xfrm>
      </p:grpSpPr>
      <p:grpSp>
        <p:nvGrpSpPr>
          <p:cNvPr id="472" name="Google Shape;472;p26"/>
          <p:cNvGrpSpPr/>
          <p:nvPr/>
        </p:nvGrpSpPr>
        <p:grpSpPr>
          <a:xfrm>
            <a:off x="-1476116" y="-1015450"/>
            <a:ext cx="5231895" cy="2913545"/>
            <a:chOff x="6994800" y="718300"/>
            <a:chExt cx="1754100" cy="976826"/>
          </a:xfrm>
        </p:grpSpPr>
        <p:pic>
          <p:nvPicPr>
            <p:cNvPr id="473" name="Google Shape;473;p26"/>
            <p:cNvPicPr preferRelativeResize="0"/>
            <p:nvPr/>
          </p:nvPicPr>
          <p:blipFill>
            <a:blip r:embed="rId2">
              <a:alphaModFix/>
            </a:blip>
            <a:stretch>
              <a:fillRect/>
            </a:stretch>
          </p:blipFill>
          <p:spPr>
            <a:xfrm>
              <a:off x="6994800" y="718300"/>
              <a:ext cx="1754100" cy="976826"/>
            </a:xfrm>
            <a:prstGeom prst="rect">
              <a:avLst/>
            </a:prstGeom>
            <a:noFill/>
            <a:ln>
              <a:noFill/>
            </a:ln>
          </p:spPr>
        </p:pic>
        <p:sp>
          <p:nvSpPr>
            <p:cNvPr id="474" name="Google Shape;474;p26"/>
            <p:cNvSpPr/>
            <p:nvPr/>
          </p:nvSpPr>
          <p:spPr>
            <a:xfrm>
              <a:off x="7107250" y="760825"/>
              <a:ext cx="1484865" cy="788744"/>
            </a:xfrm>
            <a:custGeom>
              <a:avLst/>
              <a:gdLst/>
              <a:ahLst/>
              <a:cxnLst/>
              <a:rect l="l" t="t" r="r" b="b"/>
              <a:pathLst>
                <a:path w="108901" h="57847" fill="none" extrusionOk="0">
                  <a:moveTo>
                    <a:pt x="44803" y="46815"/>
                  </a:moveTo>
                  <a:cubicBezTo>
                    <a:pt x="33899" y="46207"/>
                    <a:pt x="22753" y="48604"/>
                    <a:pt x="12092" y="45707"/>
                  </a:cubicBezTo>
                  <a:cubicBezTo>
                    <a:pt x="4200" y="43574"/>
                    <a:pt x="0" y="37963"/>
                    <a:pt x="142" y="29760"/>
                  </a:cubicBezTo>
                  <a:cubicBezTo>
                    <a:pt x="217" y="25176"/>
                    <a:pt x="2309" y="21531"/>
                    <a:pt x="5381" y="18351"/>
                  </a:cubicBezTo>
                  <a:cubicBezTo>
                    <a:pt x="8825" y="14772"/>
                    <a:pt x="12997" y="12187"/>
                    <a:pt x="17291" y="9790"/>
                  </a:cubicBezTo>
                  <a:cubicBezTo>
                    <a:pt x="23745" y="6171"/>
                    <a:pt x="30517" y="3336"/>
                    <a:pt x="37788" y="1789"/>
                  </a:cubicBezTo>
                  <a:cubicBezTo>
                    <a:pt x="44593" y="338"/>
                    <a:pt x="51446" y="0"/>
                    <a:pt x="58332" y="1040"/>
                  </a:cubicBezTo>
                  <a:cubicBezTo>
                    <a:pt x="72450" y="3167"/>
                    <a:pt x="84933" y="8845"/>
                    <a:pt x="95546" y="18445"/>
                  </a:cubicBezTo>
                  <a:cubicBezTo>
                    <a:pt x="99766" y="22260"/>
                    <a:pt x="103405" y="26554"/>
                    <a:pt x="105774" y="31793"/>
                  </a:cubicBezTo>
                  <a:cubicBezTo>
                    <a:pt x="108063" y="36863"/>
                    <a:pt x="108900" y="42129"/>
                    <a:pt x="107530" y="47618"/>
                  </a:cubicBezTo>
                  <a:cubicBezTo>
                    <a:pt x="106166" y="53100"/>
                    <a:pt x="102007" y="56631"/>
                    <a:pt x="96275" y="57239"/>
                  </a:cubicBezTo>
                  <a:cubicBezTo>
                    <a:pt x="90543" y="57846"/>
                    <a:pt x="85000" y="56962"/>
                    <a:pt x="79579" y="55342"/>
                  </a:cubicBezTo>
                  <a:cubicBezTo>
                    <a:pt x="69790" y="52418"/>
                    <a:pt x="58900" y="48442"/>
                    <a:pt x="48253" y="47118"/>
                  </a:cubicBezTo>
                  <a:cubicBezTo>
                    <a:pt x="47105" y="46983"/>
                    <a:pt x="45957" y="46882"/>
                    <a:pt x="44803" y="46815"/>
                  </a:cubicBezTo>
                  <a:close/>
                </a:path>
              </a:pathLst>
            </a:custGeom>
            <a:noFill/>
            <a:ln w="9525" cap="flat" cmpd="sng">
              <a:solidFill>
                <a:schemeClr val="dk1"/>
              </a:solidFill>
              <a:prstDash val="solid"/>
              <a:miter lim="67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475" name="Google Shape;475;p26"/>
          <p:cNvSpPr/>
          <p:nvPr/>
        </p:nvSpPr>
        <p:spPr>
          <a:xfrm>
            <a:off x="-959833" y="4499609"/>
            <a:ext cx="3543600" cy="35436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pic>
        <p:nvPicPr>
          <p:cNvPr id="476" name="Google Shape;476;p26"/>
          <p:cNvPicPr preferRelativeResize="0"/>
          <p:nvPr/>
        </p:nvPicPr>
        <p:blipFill rotWithShape="1">
          <a:blip r:embed="rId3">
            <a:alphaModFix/>
          </a:blip>
          <a:srcRect l="10279" t="7777" r="12194" b="7777"/>
          <a:stretch/>
        </p:blipFill>
        <p:spPr>
          <a:xfrm>
            <a:off x="-1979233" y="2304767"/>
            <a:ext cx="3678968" cy="3543432"/>
          </a:xfrm>
          <a:prstGeom prst="rect">
            <a:avLst/>
          </a:prstGeom>
          <a:noFill/>
          <a:ln>
            <a:noFill/>
          </a:ln>
        </p:spPr>
      </p:pic>
      <p:sp>
        <p:nvSpPr>
          <p:cNvPr id="477" name="Google Shape;477;p26"/>
          <p:cNvSpPr/>
          <p:nvPr/>
        </p:nvSpPr>
        <p:spPr>
          <a:xfrm>
            <a:off x="9469233" y="-1874424"/>
            <a:ext cx="3543600" cy="35436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sp>
        <p:nvSpPr>
          <p:cNvPr id="478" name="Google Shape;478;p26"/>
          <p:cNvSpPr/>
          <p:nvPr/>
        </p:nvSpPr>
        <p:spPr>
          <a:xfrm>
            <a:off x="7261000" y="4814601"/>
            <a:ext cx="2913600" cy="29136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sp>
        <p:nvSpPr>
          <p:cNvPr id="479" name="Google Shape;479;p26"/>
          <p:cNvSpPr/>
          <p:nvPr/>
        </p:nvSpPr>
        <p:spPr>
          <a:xfrm>
            <a:off x="9876033" y="3495867"/>
            <a:ext cx="818400" cy="8184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sp>
        <p:nvSpPr>
          <p:cNvPr id="480" name="Google Shape;480;p26"/>
          <p:cNvSpPr/>
          <p:nvPr/>
        </p:nvSpPr>
        <p:spPr>
          <a:xfrm>
            <a:off x="1330100" y="1898100"/>
            <a:ext cx="818400" cy="8184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pic>
        <p:nvPicPr>
          <p:cNvPr id="481" name="Google Shape;481;p26"/>
          <p:cNvPicPr preferRelativeResize="0"/>
          <p:nvPr/>
        </p:nvPicPr>
        <p:blipFill rotWithShape="1">
          <a:blip r:embed="rId3">
            <a:alphaModFix/>
          </a:blip>
          <a:srcRect l="10279" t="7777" r="12194" b="7777"/>
          <a:stretch/>
        </p:blipFill>
        <p:spPr>
          <a:xfrm>
            <a:off x="10174600" y="487000"/>
            <a:ext cx="3678968" cy="3543432"/>
          </a:xfrm>
          <a:prstGeom prst="rect">
            <a:avLst/>
          </a:prstGeom>
          <a:noFill/>
          <a:ln>
            <a:noFill/>
          </a:ln>
        </p:spPr>
      </p:pic>
      <p:pic>
        <p:nvPicPr>
          <p:cNvPr id="482" name="Google Shape;482;p26"/>
          <p:cNvPicPr preferRelativeResize="0"/>
          <p:nvPr/>
        </p:nvPicPr>
        <p:blipFill rotWithShape="1">
          <a:blip r:embed="rId3">
            <a:alphaModFix/>
          </a:blip>
          <a:srcRect l="10279" t="7777" r="12194" b="7777"/>
          <a:stretch/>
        </p:blipFill>
        <p:spPr>
          <a:xfrm>
            <a:off x="5598034" y="5942632"/>
            <a:ext cx="2058885" cy="1983032"/>
          </a:xfrm>
          <a:prstGeom prst="rect">
            <a:avLst/>
          </a:prstGeom>
          <a:noFill/>
          <a:ln>
            <a:noFill/>
          </a:ln>
        </p:spPr>
      </p:pic>
      <p:grpSp>
        <p:nvGrpSpPr>
          <p:cNvPr id="483" name="Google Shape;483;p26"/>
          <p:cNvGrpSpPr/>
          <p:nvPr/>
        </p:nvGrpSpPr>
        <p:grpSpPr>
          <a:xfrm>
            <a:off x="8200151" y="5129650"/>
            <a:ext cx="5231895" cy="2913545"/>
            <a:chOff x="6994800" y="718300"/>
            <a:chExt cx="1754100" cy="976826"/>
          </a:xfrm>
        </p:grpSpPr>
        <p:pic>
          <p:nvPicPr>
            <p:cNvPr id="484" name="Google Shape;484;p26"/>
            <p:cNvPicPr preferRelativeResize="0"/>
            <p:nvPr/>
          </p:nvPicPr>
          <p:blipFill>
            <a:blip r:embed="rId2">
              <a:alphaModFix/>
            </a:blip>
            <a:stretch>
              <a:fillRect/>
            </a:stretch>
          </p:blipFill>
          <p:spPr>
            <a:xfrm>
              <a:off x="6994800" y="718300"/>
              <a:ext cx="1754100" cy="976826"/>
            </a:xfrm>
            <a:prstGeom prst="rect">
              <a:avLst/>
            </a:prstGeom>
            <a:noFill/>
            <a:ln>
              <a:noFill/>
            </a:ln>
          </p:spPr>
        </p:pic>
        <p:sp>
          <p:nvSpPr>
            <p:cNvPr id="485" name="Google Shape;485;p26"/>
            <p:cNvSpPr/>
            <p:nvPr/>
          </p:nvSpPr>
          <p:spPr>
            <a:xfrm>
              <a:off x="7107250" y="760825"/>
              <a:ext cx="1484865" cy="788744"/>
            </a:xfrm>
            <a:custGeom>
              <a:avLst/>
              <a:gdLst/>
              <a:ahLst/>
              <a:cxnLst/>
              <a:rect l="l" t="t" r="r" b="b"/>
              <a:pathLst>
                <a:path w="108901" h="57847" fill="none" extrusionOk="0">
                  <a:moveTo>
                    <a:pt x="44803" y="46815"/>
                  </a:moveTo>
                  <a:cubicBezTo>
                    <a:pt x="33899" y="46207"/>
                    <a:pt x="22753" y="48604"/>
                    <a:pt x="12092" y="45707"/>
                  </a:cubicBezTo>
                  <a:cubicBezTo>
                    <a:pt x="4200" y="43574"/>
                    <a:pt x="0" y="37963"/>
                    <a:pt x="142" y="29760"/>
                  </a:cubicBezTo>
                  <a:cubicBezTo>
                    <a:pt x="217" y="25176"/>
                    <a:pt x="2309" y="21531"/>
                    <a:pt x="5381" y="18351"/>
                  </a:cubicBezTo>
                  <a:cubicBezTo>
                    <a:pt x="8825" y="14772"/>
                    <a:pt x="12997" y="12187"/>
                    <a:pt x="17291" y="9790"/>
                  </a:cubicBezTo>
                  <a:cubicBezTo>
                    <a:pt x="23745" y="6171"/>
                    <a:pt x="30517" y="3336"/>
                    <a:pt x="37788" y="1789"/>
                  </a:cubicBezTo>
                  <a:cubicBezTo>
                    <a:pt x="44593" y="338"/>
                    <a:pt x="51446" y="0"/>
                    <a:pt x="58332" y="1040"/>
                  </a:cubicBezTo>
                  <a:cubicBezTo>
                    <a:pt x="72450" y="3167"/>
                    <a:pt x="84933" y="8845"/>
                    <a:pt x="95546" y="18445"/>
                  </a:cubicBezTo>
                  <a:cubicBezTo>
                    <a:pt x="99766" y="22260"/>
                    <a:pt x="103405" y="26554"/>
                    <a:pt x="105774" y="31793"/>
                  </a:cubicBezTo>
                  <a:cubicBezTo>
                    <a:pt x="108063" y="36863"/>
                    <a:pt x="108900" y="42129"/>
                    <a:pt x="107530" y="47618"/>
                  </a:cubicBezTo>
                  <a:cubicBezTo>
                    <a:pt x="106166" y="53100"/>
                    <a:pt x="102007" y="56631"/>
                    <a:pt x="96275" y="57239"/>
                  </a:cubicBezTo>
                  <a:cubicBezTo>
                    <a:pt x="90543" y="57846"/>
                    <a:pt x="85000" y="56962"/>
                    <a:pt x="79579" y="55342"/>
                  </a:cubicBezTo>
                  <a:cubicBezTo>
                    <a:pt x="69790" y="52418"/>
                    <a:pt x="58900" y="48442"/>
                    <a:pt x="48253" y="47118"/>
                  </a:cubicBezTo>
                  <a:cubicBezTo>
                    <a:pt x="47105" y="46983"/>
                    <a:pt x="45957" y="46882"/>
                    <a:pt x="44803" y="46815"/>
                  </a:cubicBezTo>
                  <a:close/>
                </a:path>
              </a:pathLst>
            </a:custGeom>
            <a:noFill/>
            <a:ln w="9525" cap="flat" cmpd="sng">
              <a:solidFill>
                <a:schemeClr val="dk1"/>
              </a:solidFill>
              <a:prstDash val="solid"/>
              <a:miter lim="67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1715684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lt1"/>
        </a:solidFill>
        <a:effectLst/>
      </p:bgPr>
    </p:bg>
    <p:spTree>
      <p:nvGrpSpPr>
        <p:cNvPr id="1" name="Shape 486"/>
        <p:cNvGrpSpPr/>
        <p:nvPr/>
      </p:nvGrpSpPr>
      <p:grpSpPr>
        <a:xfrm>
          <a:off x="0" y="0"/>
          <a:ext cx="0" cy="0"/>
          <a:chOff x="0" y="0"/>
          <a:chExt cx="0" cy="0"/>
        </a:xfrm>
      </p:grpSpPr>
      <p:pic>
        <p:nvPicPr>
          <p:cNvPr id="487" name="Google Shape;487;p27"/>
          <p:cNvPicPr preferRelativeResize="0"/>
          <p:nvPr/>
        </p:nvPicPr>
        <p:blipFill rotWithShape="1">
          <a:blip r:embed="rId2">
            <a:alphaModFix/>
          </a:blip>
          <a:srcRect l="10279" t="7777" r="12194" b="7777"/>
          <a:stretch/>
        </p:blipFill>
        <p:spPr>
          <a:xfrm>
            <a:off x="9564900" y="-1150334"/>
            <a:ext cx="3560155" cy="3429003"/>
          </a:xfrm>
          <a:prstGeom prst="rect">
            <a:avLst/>
          </a:prstGeom>
          <a:noFill/>
          <a:ln>
            <a:noFill/>
          </a:ln>
        </p:spPr>
      </p:pic>
      <p:sp>
        <p:nvSpPr>
          <p:cNvPr id="488" name="Google Shape;488;p27"/>
          <p:cNvSpPr/>
          <p:nvPr/>
        </p:nvSpPr>
        <p:spPr>
          <a:xfrm>
            <a:off x="381333" y="5237867"/>
            <a:ext cx="3891600" cy="38916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sp>
        <p:nvSpPr>
          <p:cNvPr id="489" name="Google Shape;489;p27"/>
          <p:cNvSpPr/>
          <p:nvPr/>
        </p:nvSpPr>
        <p:spPr>
          <a:xfrm>
            <a:off x="7822200" y="-260067"/>
            <a:ext cx="2352400" cy="23524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grpSp>
        <p:nvGrpSpPr>
          <p:cNvPr id="490" name="Google Shape;490;p27"/>
          <p:cNvGrpSpPr/>
          <p:nvPr/>
        </p:nvGrpSpPr>
        <p:grpSpPr>
          <a:xfrm>
            <a:off x="-2652925" y="2819043"/>
            <a:ext cx="5697951" cy="5667884"/>
            <a:chOff x="6729575" y="-1419325"/>
            <a:chExt cx="3130971" cy="3114450"/>
          </a:xfrm>
        </p:grpSpPr>
        <p:grpSp>
          <p:nvGrpSpPr>
            <p:cNvPr id="491" name="Google Shape;491;p27"/>
            <p:cNvGrpSpPr/>
            <p:nvPr/>
          </p:nvGrpSpPr>
          <p:grpSpPr>
            <a:xfrm>
              <a:off x="6848600" y="-1419325"/>
              <a:ext cx="3011946" cy="2968950"/>
              <a:chOff x="-751812" y="3595825"/>
              <a:chExt cx="3011946" cy="2968950"/>
            </a:xfrm>
          </p:grpSpPr>
          <p:pic>
            <p:nvPicPr>
              <p:cNvPr id="492" name="Google Shape;492;p27"/>
              <p:cNvPicPr preferRelativeResize="0"/>
              <p:nvPr/>
            </p:nvPicPr>
            <p:blipFill>
              <a:blip r:embed="rId3">
                <a:alphaModFix/>
              </a:blip>
              <a:stretch>
                <a:fillRect/>
              </a:stretch>
            </p:blipFill>
            <p:spPr>
              <a:xfrm>
                <a:off x="-751812" y="3621950"/>
                <a:ext cx="2977725" cy="2942825"/>
              </a:xfrm>
              <a:prstGeom prst="rect">
                <a:avLst/>
              </a:prstGeom>
              <a:noFill/>
              <a:ln>
                <a:noFill/>
              </a:ln>
            </p:spPr>
          </p:pic>
          <p:sp>
            <p:nvSpPr>
              <p:cNvPr id="493" name="Google Shape;493;p27"/>
              <p:cNvSpPr/>
              <p:nvPr/>
            </p:nvSpPr>
            <p:spPr>
              <a:xfrm>
                <a:off x="-517250" y="3595825"/>
                <a:ext cx="2777384" cy="2749481"/>
              </a:xfrm>
              <a:custGeom>
                <a:avLst/>
                <a:gdLst/>
                <a:ahLst/>
                <a:cxnLst/>
                <a:rect l="l" t="t" r="r" b="b"/>
                <a:pathLst>
                  <a:path w="198775" h="196778" fill="none" extrusionOk="0">
                    <a:moveTo>
                      <a:pt x="169021" y="196777"/>
                    </a:moveTo>
                    <a:lnTo>
                      <a:pt x="167671" y="196777"/>
                    </a:lnTo>
                    <a:cubicBezTo>
                      <a:pt x="166408" y="196635"/>
                      <a:pt x="165132" y="196541"/>
                      <a:pt x="163870" y="196352"/>
                    </a:cubicBezTo>
                    <a:cubicBezTo>
                      <a:pt x="159009" y="195609"/>
                      <a:pt x="154634" y="193766"/>
                      <a:pt x="150920" y="190485"/>
                    </a:cubicBezTo>
                    <a:cubicBezTo>
                      <a:pt x="147470" y="187433"/>
                      <a:pt x="145080" y="183605"/>
                      <a:pt x="142961" y="179588"/>
                    </a:cubicBezTo>
                    <a:cubicBezTo>
                      <a:pt x="140159" y="174254"/>
                      <a:pt x="137647" y="168772"/>
                      <a:pt x="134218" y="163783"/>
                    </a:cubicBezTo>
                    <a:cubicBezTo>
                      <a:pt x="127399" y="153831"/>
                      <a:pt x="118737" y="146115"/>
                      <a:pt x="107516" y="141463"/>
                    </a:cubicBezTo>
                    <a:cubicBezTo>
                      <a:pt x="93601" y="135697"/>
                      <a:pt x="79261" y="135184"/>
                      <a:pt x="64692" y="138297"/>
                    </a:cubicBezTo>
                    <a:cubicBezTo>
                      <a:pt x="58724" y="139579"/>
                      <a:pt x="52789" y="141092"/>
                      <a:pt x="46801" y="142266"/>
                    </a:cubicBezTo>
                    <a:cubicBezTo>
                      <a:pt x="41075" y="143387"/>
                      <a:pt x="35161" y="143104"/>
                      <a:pt x="29571" y="141443"/>
                    </a:cubicBezTo>
                    <a:cubicBezTo>
                      <a:pt x="17635" y="137952"/>
                      <a:pt x="8831" y="130708"/>
                      <a:pt x="3875" y="119183"/>
                    </a:cubicBezTo>
                    <a:cubicBezTo>
                      <a:pt x="763" y="111932"/>
                      <a:pt x="0" y="104371"/>
                      <a:pt x="2262" y="96721"/>
                    </a:cubicBezTo>
                    <a:cubicBezTo>
                      <a:pt x="5401" y="86115"/>
                      <a:pt x="12240" y="78938"/>
                      <a:pt x="22887" y="75745"/>
                    </a:cubicBezTo>
                    <a:cubicBezTo>
                      <a:pt x="27971" y="74226"/>
                      <a:pt x="33183" y="73098"/>
                      <a:pt x="38382" y="72059"/>
                    </a:cubicBezTo>
                    <a:cubicBezTo>
                      <a:pt x="49994" y="69756"/>
                      <a:pt x="58595" y="63410"/>
                      <a:pt x="64503" y="53229"/>
                    </a:cubicBezTo>
                    <a:cubicBezTo>
                      <a:pt x="67230" y="48530"/>
                      <a:pt x="69519" y="43635"/>
                      <a:pt x="71598" y="38632"/>
                    </a:cubicBezTo>
                    <a:cubicBezTo>
                      <a:pt x="74245" y="32306"/>
                      <a:pt x="76784" y="25940"/>
                      <a:pt x="80267" y="19998"/>
                    </a:cubicBezTo>
                    <a:cubicBezTo>
                      <a:pt x="82860" y="15563"/>
                      <a:pt x="85891" y="11478"/>
                      <a:pt x="89827" y="8150"/>
                    </a:cubicBezTo>
                    <a:cubicBezTo>
                      <a:pt x="97382" y="1776"/>
                      <a:pt x="106152" y="1"/>
                      <a:pt x="115698" y="1621"/>
                    </a:cubicBezTo>
                    <a:cubicBezTo>
                      <a:pt x="124718" y="3160"/>
                      <a:pt x="132152" y="7718"/>
                      <a:pt x="138457" y="14192"/>
                    </a:cubicBezTo>
                    <a:cubicBezTo>
                      <a:pt x="144628" y="20518"/>
                      <a:pt x="149084" y="27979"/>
                      <a:pt x="152480" y="36087"/>
                    </a:cubicBezTo>
                    <a:cubicBezTo>
                      <a:pt x="155579" y="43473"/>
                      <a:pt x="157463" y="51122"/>
                      <a:pt x="157199" y="59163"/>
                    </a:cubicBezTo>
                    <a:cubicBezTo>
                      <a:pt x="157064" y="63261"/>
                      <a:pt x="156679" y="67360"/>
                      <a:pt x="156409" y="71451"/>
                    </a:cubicBezTo>
                    <a:cubicBezTo>
                      <a:pt x="155970" y="78094"/>
                      <a:pt x="157294" y="84312"/>
                      <a:pt x="160852" y="90010"/>
                    </a:cubicBezTo>
                    <a:cubicBezTo>
                      <a:pt x="163127" y="93656"/>
                      <a:pt x="165902" y="96890"/>
                      <a:pt x="168940" y="99888"/>
                    </a:cubicBezTo>
                    <a:cubicBezTo>
                      <a:pt x="173119" y="104020"/>
                      <a:pt x="177426" y="108010"/>
                      <a:pt x="181592" y="112155"/>
                    </a:cubicBezTo>
                    <a:cubicBezTo>
                      <a:pt x="186689" y="117225"/>
                      <a:pt x="190652" y="123099"/>
                      <a:pt x="193555" y="129688"/>
                    </a:cubicBezTo>
                    <a:cubicBezTo>
                      <a:pt x="197086" y="137729"/>
                      <a:pt x="198774" y="146155"/>
                      <a:pt x="198727" y="154912"/>
                    </a:cubicBezTo>
                    <a:cubicBezTo>
                      <a:pt x="198707" y="158760"/>
                      <a:pt x="198295" y="162595"/>
                      <a:pt x="197498" y="166355"/>
                    </a:cubicBezTo>
                    <a:cubicBezTo>
                      <a:pt x="195918" y="173789"/>
                      <a:pt x="193191" y="180709"/>
                      <a:pt x="188350" y="186664"/>
                    </a:cubicBezTo>
                    <a:cubicBezTo>
                      <a:pt x="184515" y="191369"/>
                      <a:pt x="179783" y="194752"/>
                      <a:pt x="173760" y="196055"/>
                    </a:cubicBezTo>
                    <a:cubicBezTo>
                      <a:pt x="172194" y="196392"/>
                      <a:pt x="170601" y="196548"/>
                      <a:pt x="169021" y="196777"/>
                    </a:cubicBezTo>
                    <a:close/>
                  </a:path>
                </a:pathLst>
              </a:custGeom>
              <a:noFill/>
              <a:ln w="9525" cap="flat" cmpd="sng">
                <a:solidFill>
                  <a:schemeClr val="dk1"/>
                </a:solidFill>
                <a:prstDash val="solid"/>
                <a:miter lim="67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pic>
            <p:nvPicPr>
              <p:cNvPr id="494" name="Google Shape;494;p27"/>
              <p:cNvPicPr preferRelativeResize="0"/>
              <p:nvPr/>
            </p:nvPicPr>
            <p:blipFill>
              <a:blip r:embed="rId4">
                <a:alphaModFix/>
              </a:blip>
              <a:stretch>
                <a:fillRect/>
              </a:stretch>
            </p:blipFill>
            <p:spPr>
              <a:xfrm>
                <a:off x="1463300" y="4365200"/>
                <a:ext cx="651750" cy="617300"/>
              </a:xfrm>
              <a:prstGeom prst="rect">
                <a:avLst/>
              </a:prstGeom>
              <a:noFill/>
              <a:ln>
                <a:noFill/>
              </a:ln>
            </p:spPr>
          </p:pic>
        </p:grpSp>
        <p:grpSp>
          <p:nvGrpSpPr>
            <p:cNvPr id="495" name="Google Shape;495;p27"/>
            <p:cNvGrpSpPr/>
            <p:nvPr/>
          </p:nvGrpSpPr>
          <p:grpSpPr>
            <a:xfrm>
              <a:off x="6994800" y="718300"/>
              <a:ext cx="1754100" cy="976826"/>
              <a:chOff x="6994800" y="718300"/>
              <a:chExt cx="1754100" cy="976826"/>
            </a:xfrm>
          </p:grpSpPr>
          <p:pic>
            <p:nvPicPr>
              <p:cNvPr id="496" name="Google Shape;496;p27"/>
              <p:cNvPicPr preferRelativeResize="0"/>
              <p:nvPr/>
            </p:nvPicPr>
            <p:blipFill>
              <a:blip r:embed="rId5">
                <a:alphaModFix/>
              </a:blip>
              <a:stretch>
                <a:fillRect/>
              </a:stretch>
            </p:blipFill>
            <p:spPr>
              <a:xfrm>
                <a:off x="6994800" y="718300"/>
                <a:ext cx="1754100" cy="976826"/>
              </a:xfrm>
              <a:prstGeom prst="rect">
                <a:avLst/>
              </a:prstGeom>
              <a:noFill/>
              <a:ln>
                <a:noFill/>
              </a:ln>
            </p:spPr>
          </p:pic>
          <p:sp>
            <p:nvSpPr>
              <p:cNvPr id="497" name="Google Shape;497;p27"/>
              <p:cNvSpPr/>
              <p:nvPr/>
            </p:nvSpPr>
            <p:spPr>
              <a:xfrm>
                <a:off x="7107250" y="760825"/>
                <a:ext cx="1484865" cy="788744"/>
              </a:xfrm>
              <a:custGeom>
                <a:avLst/>
                <a:gdLst/>
                <a:ahLst/>
                <a:cxnLst/>
                <a:rect l="l" t="t" r="r" b="b"/>
                <a:pathLst>
                  <a:path w="108901" h="57847" fill="none" extrusionOk="0">
                    <a:moveTo>
                      <a:pt x="44803" y="46815"/>
                    </a:moveTo>
                    <a:cubicBezTo>
                      <a:pt x="33899" y="46207"/>
                      <a:pt x="22753" y="48604"/>
                      <a:pt x="12092" y="45707"/>
                    </a:cubicBezTo>
                    <a:cubicBezTo>
                      <a:pt x="4200" y="43574"/>
                      <a:pt x="0" y="37963"/>
                      <a:pt x="142" y="29760"/>
                    </a:cubicBezTo>
                    <a:cubicBezTo>
                      <a:pt x="217" y="25176"/>
                      <a:pt x="2309" y="21531"/>
                      <a:pt x="5381" y="18351"/>
                    </a:cubicBezTo>
                    <a:cubicBezTo>
                      <a:pt x="8825" y="14772"/>
                      <a:pt x="12997" y="12187"/>
                      <a:pt x="17291" y="9790"/>
                    </a:cubicBezTo>
                    <a:cubicBezTo>
                      <a:pt x="23745" y="6171"/>
                      <a:pt x="30517" y="3336"/>
                      <a:pt x="37788" y="1789"/>
                    </a:cubicBezTo>
                    <a:cubicBezTo>
                      <a:pt x="44593" y="338"/>
                      <a:pt x="51446" y="0"/>
                      <a:pt x="58332" y="1040"/>
                    </a:cubicBezTo>
                    <a:cubicBezTo>
                      <a:pt x="72450" y="3167"/>
                      <a:pt x="84933" y="8845"/>
                      <a:pt x="95546" y="18445"/>
                    </a:cubicBezTo>
                    <a:cubicBezTo>
                      <a:pt x="99766" y="22260"/>
                      <a:pt x="103405" y="26554"/>
                      <a:pt x="105774" y="31793"/>
                    </a:cubicBezTo>
                    <a:cubicBezTo>
                      <a:pt x="108063" y="36863"/>
                      <a:pt x="108900" y="42129"/>
                      <a:pt x="107530" y="47618"/>
                    </a:cubicBezTo>
                    <a:cubicBezTo>
                      <a:pt x="106166" y="53100"/>
                      <a:pt x="102007" y="56631"/>
                      <a:pt x="96275" y="57239"/>
                    </a:cubicBezTo>
                    <a:cubicBezTo>
                      <a:pt x="90543" y="57846"/>
                      <a:pt x="85000" y="56962"/>
                      <a:pt x="79579" y="55342"/>
                    </a:cubicBezTo>
                    <a:cubicBezTo>
                      <a:pt x="69790" y="52418"/>
                      <a:pt x="58900" y="48442"/>
                      <a:pt x="48253" y="47118"/>
                    </a:cubicBezTo>
                    <a:cubicBezTo>
                      <a:pt x="47105" y="46983"/>
                      <a:pt x="45957" y="46882"/>
                      <a:pt x="44803" y="46815"/>
                    </a:cubicBezTo>
                    <a:close/>
                  </a:path>
                </a:pathLst>
              </a:custGeom>
              <a:noFill/>
              <a:ln w="9525" cap="flat" cmpd="sng">
                <a:solidFill>
                  <a:schemeClr val="dk1"/>
                </a:solidFill>
                <a:prstDash val="solid"/>
                <a:miter lim="67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pic>
          <p:nvPicPr>
            <p:cNvPr id="498" name="Google Shape;498;p27"/>
            <p:cNvPicPr preferRelativeResize="0"/>
            <p:nvPr/>
          </p:nvPicPr>
          <p:blipFill>
            <a:blip r:embed="rId4">
              <a:alphaModFix/>
            </a:blip>
            <a:stretch>
              <a:fillRect/>
            </a:stretch>
          </p:blipFill>
          <p:spPr>
            <a:xfrm>
              <a:off x="6729575" y="607275"/>
              <a:ext cx="476600" cy="451425"/>
            </a:xfrm>
            <a:prstGeom prst="rect">
              <a:avLst/>
            </a:prstGeom>
            <a:noFill/>
            <a:ln>
              <a:noFill/>
            </a:ln>
          </p:spPr>
        </p:pic>
      </p:grpSp>
      <p:sp>
        <p:nvSpPr>
          <p:cNvPr id="499" name="Google Shape;499;p27"/>
          <p:cNvSpPr/>
          <p:nvPr/>
        </p:nvSpPr>
        <p:spPr>
          <a:xfrm>
            <a:off x="-401467" y="1759300"/>
            <a:ext cx="782800" cy="782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sp>
        <p:nvSpPr>
          <p:cNvPr id="500" name="Google Shape;500;p27"/>
          <p:cNvSpPr/>
          <p:nvPr/>
        </p:nvSpPr>
        <p:spPr>
          <a:xfrm>
            <a:off x="10837936" y="1450233"/>
            <a:ext cx="1221200" cy="12212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sp>
        <p:nvSpPr>
          <p:cNvPr id="501" name="Google Shape;501;p27"/>
          <p:cNvSpPr/>
          <p:nvPr/>
        </p:nvSpPr>
        <p:spPr>
          <a:xfrm>
            <a:off x="9446733" y="2671433"/>
            <a:ext cx="728000" cy="7280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spTree>
    <p:extLst>
      <p:ext uri="{BB962C8B-B14F-4D97-AF65-F5344CB8AC3E}">
        <p14:creationId xmlns:p14="http://schemas.microsoft.com/office/powerpoint/2010/main" val="11459925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505"/>
        <p:cNvGrpSpPr/>
        <p:nvPr/>
      </p:nvGrpSpPr>
      <p:grpSpPr>
        <a:xfrm>
          <a:off x="0" y="0"/>
          <a:ext cx="0" cy="0"/>
          <a:chOff x="0" y="0"/>
          <a:chExt cx="0" cy="0"/>
        </a:xfrm>
      </p:grpSpPr>
    </p:spTree>
    <p:extLst>
      <p:ext uri="{BB962C8B-B14F-4D97-AF65-F5344CB8AC3E}">
        <p14:creationId xmlns:p14="http://schemas.microsoft.com/office/powerpoint/2010/main" val="26171234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506"/>
        <p:cNvGrpSpPr/>
        <p:nvPr/>
      </p:nvGrpSpPr>
      <p:grpSpPr>
        <a:xfrm>
          <a:off x="0" y="0"/>
          <a:ext cx="0" cy="0"/>
          <a:chOff x="0" y="0"/>
          <a:chExt cx="0" cy="0"/>
        </a:xfrm>
      </p:grpSpPr>
      <p:sp>
        <p:nvSpPr>
          <p:cNvPr id="507" name="Google Shape;507;p30"/>
          <p:cNvSpPr txBox="1">
            <a:spLocks noGrp="1"/>
          </p:cNvSpPr>
          <p:nvPr>
            <p:ph type="title"/>
          </p:nvPr>
        </p:nvSpPr>
        <p:spPr>
          <a:xfrm>
            <a:off x="1397800" y="431800"/>
            <a:ext cx="93964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10478616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chemeClr val="lt1"/>
        </a:solidFill>
        <a:effectLst/>
      </p:bgPr>
    </p:bg>
    <p:spTree>
      <p:nvGrpSpPr>
        <p:cNvPr id="1" name="Shape 57"/>
        <p:cNvGrpSpPr/>
        <p:nvPr/>
      </p:nvGrpSpPr>
      <p:grpSpPr>
        <a:xfrm>
          <a:off x="0" y="0"/>
          <a:ext cx="0" cy="0"/>
          <a:chOff x="0" y="0"/>
          <a:chExt cx="0" cy="0"/>
        </a:xfrm>
      </p:grpSpPr>
      <p:sp>
        <p:nvSpPr>
          <p:cNvPr id="58" name="Google Shape;58;p4"/>
          <p:cNvSpPr txBox="1">
            <a:spLocks noGrp="1"/>
          </p:cNvSpPr>
          <p:nvPr>
            <p:ph type="body" idx="1"/>
          </p:nvPr>
        </p:nvSpPr>
        <p:spPr>
          <a:xfrm>
            <a:off x="960000" y="1589569"/>
            <a:ext cx="10272000" cy="4555200"/>
          </a:xfrm>
          <a:prstGeom prst="rect">
            <a:avLst/>
          </a:prstGeom>
        </p:spPr>
        <p:txBody>
          <a:bodyPr spcFirstLastPara="1" wrap="square" lIns="0" tIns="0" rIns="0" bIns="0" anchor="t" anchorCtr="0">
            <a:noAutofit/>
          </a:bodyPr>
          <a:lstStyle>
            <a:lvl1pPr marL="609585" lvl="0" indent="-406390" rtl="0">
              <a:lnSpc>
                <a:spcPct val="100000"/>
              </a:lnSpc>
              <a:spcBef>
                <a:spcPts val="0"/>
              </a:spcBef>
              <a:spcAft>
                <a:spcPts val="0"/>
              </a:spcAft>
              <a:buClr>
                <a:schemeClr val="dk1"/>
              </a:buClr>
              <a:buSzPts val="1200"/>
              <a:buAutoNum type="arabicPeriod"/>
              <a:defRPr sz="1667">
                <a:solidFill>
                  <a:schemeClr val="dk1"/>
                </a:solidFill>
              </a:defRPr>
            </a:lvl1pPr>
            <a:lvl2pPr marL="1219170" lvl="1" indent="-406390" rtl="0">
              <a:lnSpc>
                <a:spcPct val="100000"/>
              </a:lnSpc>
              <a:spcBef>
                <a:spcPts val="0"/>
              </a:spcBef>
              <a:spcAft>
                <a:spcPts val="0"/>
              </a:spcAft>
              <a:buClr>
                <a:schemeClr val="dk1"/>
              </a:buClr>
              <a:buSzPts val="1200"/>
              <a:buAutoNum type="alphaLcPeriod"/>
              <a:defRPr>
                <a:solidFill>
                  <a:schemeClr val="dk1"/>
                </a:solidFill>
              </a:defRPr>
            </a:lvl2pPr>
            <a:lvl3pPr marL="1828754" lvl="2" indent="-406390" rtl="0">
              <a:lnSpc>
                <a:spcPct val="100000"/>
              </a:lnSpc>
              <a:spcBef>
                <a:spcPts val="0"/>
              </a:spcBef>
              <a:spcAft>
                <a:spcPts val="0"/>
              </a:spcAft>
              <a:buClr>
                <a:schemeClr val="dk1"/>
              </a:buClr>
              <a:buSzPts val="1200"/>
              <a:buAutoNum type="romanLcPeriod"/>
              <a:defRPr>
                <a:solidFill>
                  <a:schemeClr val="dk1"/>
                </a:solidFill>
              </a:defRPr>
            </a:lvl3pPr>
            <a:lvl4pPr marL="2438339" lvl="3" indent="-406390" rtl="0">
              <a:lnSpc>
                <a:spcPct val="100000"/>
              </a:lnSpc>
              <a:spcBef>
                <a:spcPts val="0"/>
              </a:spcBef>
              <a:spcAft>
                <a:spcPts val="0"/>
              </a:spcAft>
              <a:buClr>
                <a:schemeClr val="dk1"/>
              </a:buClr>
              <a:buSzPts val="1200"/>
              <a:buAutoNum type="arabicPeriod"/>
              <a:defRPr>
                <a:solidFill>
                  <a:schemeClr val="dk1"/>
                </a:solidFill>
              </a:defRPr>
            </a:lvl4pPr>
            <a:lvl5pPr marL="3047924" lvl="4" indent="-406390" rtl="0">
              <a:lnSpc>
                <a:spcPct val="100000"/>
              </a:lnSpc>
              <a:spcBef>
                <a:spcPts val="0"/>
              </a:spcBef>
              <a:spcAft>
                <a:spcPts val="0"/>
              </a:spcAft>
              <a:buClr>
                <a:schemeClr val="dk1"/>
              </a:buClr>
              <a:buSzPts val="1200"/>
              <a:buAutoNum type="alphaLcPeriod"/>
              <a:defRPr>
                <a:solidFill>
                  <a:schemeClr val="dk1"/>
                </a:solidFill>
              </a:defRPr>
            </a:lvl5pPr>
            <a:lvl6pPr marL="3657509" lvl="5" indent="-406390" rtl="0">
              <a:lnSpc>
                <a:spcPct val="100000"/>
              </a:lnSpc>
              <a:spcBef>
                <a:spcPts val="0"/>
              </a:spcBef>
              <a:spcAft>
                <a:spcPts val="0"/>
              </a:spcAft>
              <a:buClr>
                <a:schemeClr val="dk1"/>
              </a:buClr>
              <a:buSzPts val="1200"/>
              <a:buAutoNum type="romanLcPeriod"/>
              <a:defRPr>
                <a:solidFill>
                  <a:schemeClr val="dk1"/>
                </a:solidFill>
              </a:defRPr>
            </a:lvl6pPr>
            <a:lvl7pPr marL="4267093" lvl="6" indent="-406390" rtl="0">
              <a:lnSpc>
                <a:spcPct val="100000"/>
              </a:lnSpc>
              <a:spcBef>
                <a:spcPts val="0"/>
              </a:spcBef>
              <a:spcAft>
                <a:spcPts val="0"/>
              </a:spcAft>
              <a:buClr>
                <a:schemeClr val="dk1"/>
              </a:buClr>
              <a:buSzPts val="1200"/>
              <a:buAutoNum type="arabicPeriod"/>
              <a:defRPr>
                <a:solidFill>
                  <a:schemeClr val="dk1"/>
                </a:solidFill>
              </a:defRPr>
            </a:lvl7pPr>
            <a:lvl8pPr marL="4876678" lvl="7" indent="-406390" rtl="0">
              <a:lnSpc>
                <a:spcPct val="100000"/>
              </a:lnSpc>
              <a:spcBef>
                <a:spcPts val="0"/>
              </a:spcBef>
              <a:spcAft>
                <a:spcPts val="0"/>
              </a:spcAft>
              <a:buClr>
                <a:schemeClr val="dk1"/>
              </a:buClr>
              <a:buSzPts val="1200"/>
              <a:buAutoNum type="alphaLcPeriod"/>
              <a:defRPr>
                <a:solidFill>
                  <a:schemeClr val="dk1"/>
                </a:solidFill>
              </a:defRPr>
            </a:lvl8pPr>
            <a:lvl9pPr marL="5486263" lvl="8" indent="-406390" rtl="0">
              <a:lnSpc>
                <a:spcPct val="100000"/>
              </a:lnSpc>
              <a:spcBef>
                <a:spcPts val="0"/>
              </a:spcBef>
              <a:spcAft>
                <a:spcPts val="0"/>
              </a:spcAft>
              <a:buClr>
                <a:schemeClr val="dk1"/>
              </a:buClr>
              <a:buSzPts val="1200"/>
              <a:buAutoNum type="romanLcPeriod"/>
              <a:defRPr>
                <a:solidFill>
                  <a:schemeClr val="dk1"/>
                </a:solidFill>
              </a:defRPr>
            </a:lvl9pPr>
          </a:lstStyle>
          <a:p>
            <a:pPr lvl="0"/>
            <a:r>
              <a:rPr lang="en-US"/>
              <a:t>Click to edit Master text styles</a:t>
            </a:r>
          </a:p>
        </p:txBody>
      </p:sp>
      <p:sp>
        <p:nvSpPr>
          <p:cNvPr id="59" name="Google Shape;59;p4"/>
          <p:cNvSpPr txBox="1">
            <a:spLocks noGrp="1"/>
          </p:cNvSpPr>
          <p:nvPr>
            <p:ph type="title"/>
          </p:nvPr>
        </p:nvSpPr>
        <p:spPr>
          <a:xfrm>
            <a:off x="950967" y="719333"/>
            <a:ext cx="10290000" cy="6376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3900"/>
              <a:buNone/>
              <a:defRPr>
                <a:solidFill>
                  <a:schemeClr val="dk1"/>
                </a:solidFill>
              </a:defRPr>
            </a:lvl1pPr>
            <a:lvl2pPr lvl="1" rtl="0">
              <a:spcBef>
                <a:spcPts val="0"/>
              </a:spcBef>
              <a:spcAft>
                <a:spcPts val="0"/>
              </a:spcAft>
              <a:buClr>
                <a:schemeClr val="dk1"/>
              </a:buClr>
              <a:buSzPts val="3900"/>
              <a:buNone/>
              <a:defRPr>
                <a:solidFill>
                  <a:schemeClr val="dk1"/>
                </a:solidFill>
              </a:defRPr>
            </a:lvl2pPr>
            <a:lvl3pPr lvl="2" rtl="0">
              <a:spcBef>
                <a:spcPts val="0"/>
              </a:spcBef>
              <a:spcAft>
                <a:spcPts val="0"/>
              </a:spcAft>
              <a:buClr>
                <a:schemeClr val="dk1"/>
              </a:buClr>
              <a:buSzPts val="3900"/>
              <a:buNone/>
              <a:defRPr>
                <a:solidFill>
                  <a:schemeClr val="dk1"/>
                </a:solidFill>
              </a:defRPr>
            </a:lvl3pPr>
            <a:lvl4pPr lvl="3" rtl="0">
              <a:spcBef>
                <a:spcPts val="0"/>
              </a:spcBef>
              <a:spcAft>
                <a:spcPts val="0"/>
              </a:spcAft>
              <a:buClr>
                <a:schemeClr val="dk1"/>
              </a:buClr>
              <a:buSzPts val="3900"/>
              <a:buNone/>
              <a:defRPr>
                <a:solidFill>
                  <a:schemeClr val="dk1"/>
                </a:solidFill>
              </a:defRPr>
            </a:lvl4pPr>
            <a:lvl5pPr lvl="4" rtl="0">
              <a:spcBef>
                <a:spcPts val="0"/>
              </a:spcBef>
              <a:spcAft>
                <a:spcPts val="0"/>
              </a:spcAft>
              <a:buClr>
                <a:schemeClr val="dk1"/>
              </a:buClr>
              <a:buSzPts val="3900"/>
              <a:buNone/>
              <a:defRPr>
                <a:solidFill>
                  <a:schemeClr val="dk1"/>
                </a:solidFill>
              </a:defRPr>
            </a:lvl5pPr>
            <a:lvl6pPr lvl="5" rtl="0">
              <a:spcBef>
                <a:spcPts val="0"/>
              </a:spcBef>
              <a:spcAft>
                <a:spcPts val="0"/>
              </a:spcAft>
              <a:buClr>
                <a:schemeClr val="dk1"/>
              </a:buClr>
              <a:buSzPts val="3900"/>
              <a:buNone/>
              <a:defRPr>
                <a:solidFill>
                  <a:schemeClr val="dk1"/>
                </a:solidFill>
              </a:defRPr>
            </a:lvl6pPr>
            <a:lvl7pPr lvl="6" rtl="0">
              <a:spcBef>
                <a:spcPts val="0"/>
              </a:spcBef>
              <a:spcAft>
                <a:spcPts val="0"/>
              </a:spcAft>
              <a:buClr>
                <a:schemeClr val="dk1"/>
              </a:buClr>
              <a:buSzPts val="3900"/>
              <a:buNone/>
              <a:defRPr>
                <a:solidFill>
                  <a:schemeClr val="dk1"/>
                </a:solidFill>
              </a:defRPr>
            </a:lvl7pPr>
            <a:lvl8pPr lvl="7" rtl="0">
              <a:spcBef>
                <a:spcPts val="0"/>
              </a:spcBef>
              <a:spcAft>
                <a:spcPts val="0"/>
              </a:spcAft>
              <a:buClr>
                <a:schemeClr val="dk1"/>
              </a:buClr>
              <a:buSzPts val="3900"/>
              <a:buNone/>
              <a:defRPr>
                <a:solidFill>
                  <a:schemeClr val="dk1"/>
                </a:solidFill>
              </a:defRPr>
            </a:lvl8pPr>
            <a:lvl9pPr lvl="8" rtl="0">
              <a:spcBef>
                <a:spcPts val="0"/>
              </a:spcBef>
              <a:spcAft>
                <a:spcPts val="0"/>
              </a:spcAft>
              <a:buClr>
                <a:schemeClr val="dk1"/>
              </a:buClr>
              <a:buSzPts val="3900"/>
              <a:buNone/>
              <a:defRPr>
                <a:solidFill>
                  <a:schemeClr val="dk1"/>
                </a:solidFill>
              </a:defRPr>
            </a:lvl9pPr>
          </a:lstStyle>
          <a:p>
            <a:r>
              <a:rPr lang="en-US"/>
              <a:t>Click to edit Master title style</a:t>
            </a:r>
            <a:endParaRPr/>
          </a:p>
        </p:txBody>
      </p:sp>
    </p:spTree>
    <p:extLst>
      <p:ext uri="{BB962C8B-B14F-4D97-AF65-F5344CB8AC3E}">
        <p14:creationId xmlns:p14="http://schemas.microsoft.com/office/powerpoint/2010/main" val="2373364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chemeClr val="lt1"/>
        </a:solidFill>
        <a:effectLst/>
      </p:bgPr>
    </p:bg>
    <p:spTree>
      <p:nvGrpSpPr>
        <p:cNvPr id="1" name="Shape 57"/>
        <p:cNvGrpSpPr/>
        <p:nvPr/>
      </p:nvGrpSpPr>
      <p:grpSpPr>
        <a:xfrm>
          <a:off x="0" y="0"/>
          <a:ext cx="0" cy="0"/>
          <a:chOff x="0" y="0"/>
          <a:chExt cx="0" cy="0"/>
        </a:xfrm>
      </p:grpSpPr>
      <p:sp>
        <p:nvSpPr>
          <p:cNvPr id="58" name="Google Shape;58;p4"/>
          <p:cNvSpPr txBox="1">
            <a:spLocks noGrp="1"/>
          </p:cNvSpPr>
          <p:nvPr>
            <p:ph type="body" idx="1"/>
          </p:nvPr>
        </p:nvSpPr>
        <p:spPr>
          <a:xfrm>
            <a:off x="960000" y="1589569"/>
            <a:ext cx="10272000" cy="4555200"/>
          </a:xfrm>
          <a:prstGeom prst="rect">
            <a:avLst/>
          </a:prstGeom>
        </p:spPr>
        <p:txBody>
          <a:bodyPr spcFirstLastPara="1" wrap="square" lIns="0" tIns="0" rIns="0" bIns="0" anchor="t" anchorCtr="0">
            <a:noAutofit/>
          </a:bodyPr>
          <a:lstStyle>
            <a:lvl1pPr marL="609585" lvl="0" indent="-406390" rtl="0">
              <a:lnSpc>
                <a:spcPct val="100000"/>
              </a:lnSpc>
              <a:spcBef>
                <a:spcPts val="0"/>
              </a:spcBef>
              <a:spcAft>
                <a:spcPts val="0"/>
              </a:spcAft>
              <a:buClr>
                <a:schemeClr val="dk1"/>
              </a:buClr>
              <a:buSzPts val="1200"/>
              <a:buAutoNum type="arabicPeriod"/>
              <a:defRPr sz="1667">
                <a:solidFill>
                  <a:schemeClr val="dk1"/>
                </a:solidFill>
              </a:defRPr>
            </a:lvl1pPr>
            <a:lvl2pPr marL="1219170" lvl="1" indent="-406390" rtl="0">
              <a:lnSpc>
                <a:spcPct val="100000"/>
              </a:lnSpc>
              <a:spcBef>
                <a:spcPts val="0"/>
              </a:spcBef>
              <a:spcAft>
                <a:spcPts val="0"/>
              </a:spcAft>
              <a:buClr>
                <a:schemeClr val="dk1"/>
              </a:buClr>
              <a:buSzPts val="1200"/>
              <a:buAutoNum type="alphaLcPeriod"/>
              <a:defRPr>
                <a:solidFill>
                  <a:schemeClr val="dk1"/>
                </a:solidFill>
              </a:defRPr>
            </a:lvl2pPr>
            <a:lvl3pPr marL="1828754" lvl="2" indent="-406390" rtl="0">
              <a:lnSpc>
                <a:spcPct val="100000"/>
              </a:lnSpc>
              <a:spcBef>
                <a:spcPts val="0"/>
              </a:spcBef>
              <a:spcAft>
                <a:spcPts val="0"/>
              </a:spcAft>
              <a:buClr>
                <a:schemeClr val="dk1"/>
              </a:buClr>
              <a:buSzPts val="1200"/>
              <a:buAutoNum type="romanLcPeriod"/>
              <a:defRPr>
                <a:solidFill>
                  <a:schemeClr val="dk1"/>
                </a:solidFill>
              </a:defRPr>
            </a:lvl3pPr>
            <a:lvl4pPr marL="2438339" lvl="3" indent="-406390" rtl="0">
              <a:lnSpc>
                <a:spcPct val="100000"/>
              </a:lnSpc>
              <a:spcBef>
                <a:spcPts val="0"/>
              </a:spcBef>
              <a:spcAft>
                <a:spcPts val="0"/>
              </a:spcAft>
              <a:buClr>
                <a:schemeClr val="dk1"/>
              </a:buClr>
              <a:buSzPts val="1200"/>
              <a:buAutoNum type="arabicPeriod"/>
              <a:defRPr>
                <a:solidFill>
                  <a:schemeClr val="dk1"/>
                </a:solidFill>
              </a:defRPr>
            </a:lvl4pPr>
            <a:lvl5pPr marL="3047924" lvl="4" indent="-406390" rtl="0">
              <a:lnSpc>
                <a:spcPct val="100000"/>
              </a:lnSpc>
              <a:spcBef>
                <a:spcPts val="0"/>
              </a:spcBef>
              <a:spcAft>
                <a:spcPts val="0"/>
              </a:spcAft>
              <a:buClr>
                <a:schemeClr val="dk1"/>
              </a:buClr>
              <a:buSzPts val="1200"/>
              <a:buAutoNum type="alphaLcPeriod"/>
              <a:defRPr>
                <a:solidFill>
                  <a:schemeClr val="dk1"/>
                </a:solidFill>
              </a:defRPr>
            </a:lvl5pPr>
            <a:lvl6pPr marL="3657509" lvl="5" indent="-406390" rtl="0">
              <a:lnSpc>
                <a:spcPct val="100000"/>
              </a:lnSpc>
              <a:spcBef>
                <a:spcPts val="0"/>
              </a:spcBef>
              <a:spcAft>
                <a:spcPts val="0"/>
              </a:spcAft>
              <a:buClr>
                <a:schemeClr val="dk1"/>
              </a:buClr>
              <a:buSzPts val="1200"/>
              <a:buAutoNum type="romanLcPeriod"/>
              <a:defRPr>
                <a:solidFill>
                  <a:schemeClr val="dk1"/>
                </a:solidFill>
              </a:defRPr>
            </a:lvl6pPr>
            <a:lvl7pPr marL="4267093" lvl="6" indent="-406390" rtl="0">
              <a:lnSpc>
                <a:spcPct val="100000"/>
              </a:lnSpc>
              <a:spcBef>
                <a:spcPts val="0"/>
              </a:spcBef>
              <a:spcAft>
                <a:spcPts val="0"/>
              </a:spcAft>
              <a:buClr>
                <a:schemeClr val="dk1"/>
              </a:buClr>
              <a:buSzPts val="1200"/>
              <a:buAutoNum type="arabicPeriod"/>
              <a:defRPr>
                <a:solidFill>
                  <a:schemeClr val="dk1"/>
                </a:solidFill>
              </a:defRPr>
            </a:lvl7pPr>
            <a:lvl8pPr marL="4876678" lvl="7" indent="-406390" rtl="0">
              <a:lnSpc>
                <a:spcPct val="100000"/>
              </a:lnSpc>
              <a:spcBef>
                <a:spcPts val="0"/>
              </a:spcBef>
              <a:spcAft>
                <a:spcPts val="0"/>
              </a:spcAft>
              <a:buClr>
                <a:schemeClr val="dk1"/>
              </a:buClr>
              <a:buSzPts val="1200"/>
              <a:buAutoNum type="alphaLcPeriod"/>
              <a:defRPr>
                <a:solidFill>
                  <a:schemeClr val="dk1"/>
                </a:solidFill>
              </a:defRPr>
            </a:lvl8pPr>
            <a:lvl9pPr marL="5486263" lvl="8" indent="-406390" rtl="0">
              <a:lnSpc>
                <a:spcPct val="100000"/>
              </a:lnSpc>
              <a:spcBef>
                <a:spcPts val="0"/>
              </a:spcBef>
              <a:spcAft>
                <a:spcPts val="0"/>
              </a:spcAft>
              <a:buClr>
                <a:schemeClr val="dk1"/>
              </a:buClr>
              <a:buSzPts val="1200"/>
              <a:buAutoNum type="romanLcPeriod"/>
              <a:defRPr>
                <a:solidFill>
                  <a:schemeClr val="dk1"/>
                </a:solidFill>
              </a:defRPr>
            </a:lvl9pPr>
          </a:lstStyle>
          <a:p>
            <a:pPr lvl="0"/>
            <a:r>
              <a:rPr lang="en-US"/>
              <a:t>Click to edit Master text styles</a:t>
            </a:r>
          </a:p>
        </p:txBody>
      </p:sp>
      <p:sp>
        <p:nvSpPr>
          <p:cNvPr id="59" name="Google Shape;59;p4"/>
          <p:cNvSpPr txBox="1">
            <a:spLocks noGrp="1"/>
          </p:cNvSpPr>
          <p:nvPr>
            <p:ph type="title"/>
          </p:nvPr>
        </p:nvSpPr>
        <p:spPr>
          <a:xfrm>
            <a:off x="950967" y="719333"/>
            <a:ext cx="10290000" cy="6376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3900"/>
              <a:buNone/>
              <a:defRPr>
                <a:solidFill>
                  <a:schemeClr val="dk1"/>
                </a:solidFill>
              </a:defRPr>
            </a:lvl1pPr>
            <a:lvl2pPr lvl="1" rtl="0">
              <a:spcBef>
                <a:spcPts val="0"/>
              </a:spcBef>
              <a:spcAft>
                <a:spcPts val="0"/>
              </a:spcAft>
              <a:buClr>
                <a:schemeClr val="dk1"/>
              </a:buClr>
              <a:buSzPts val="3900"/>
              <a:buNone/>
              <a:defRPr>
                <a:solidFill>
                  <a:schemeClr val="dk1"/>
                </a:solidFill>
              </a:defRPr>
            </a:lvl2pPr>
            <a:lvl3pPr lvl="2" rtl="0">
              <a:spcBef>
                <a:spcPts val="0"/>
              </a:spcBef>
              <a:spcAft>
                <a:spcPts val="0"/>
              </a:spcAft>
              <a:buClr>
                <a:schemeClr val="dk1"/>
              </a:buClr>
              <a:buSzPts val="3900"/>
              <a:buNone/>
              <a:defRPr>
                <a:solidFill>
                  <a:schemeClr val="dk1"/>
                </a:solidFill>
              </a:defRPr>
            </a:lvl3pPr>
            <a:lvl4pPr lvl="3" rtl="0">
              <a:spcBef>
                <a:spcPts val="0"/>
              </a:spcBef>
              <a:spcAft>
                <a:spcPts val="0"/>
              </a:spcAft>
              <a:buClr>
                <a:schemeClr val="dk1"/>
              </a:buClr>
              <a:buSzPts val="3900"/>
              <a:buNone/>
              <a:defRPr>
                <a:solidFill>
                  <a:schemeClr val="dk1"/>
                </a:solidFill>
              </a:defRPr>
            </a:lvl4pPr>
            <a:lvl5pPr lvl="4" rtl="0">
              <a:spcBef>
                <a:spcPts val="0"/>
              </a:spcBef>
              <a:spcAft>
                <a:spcPts val="0"/>
              </a:spcAft>
              <a:buClr>
                <a:schemeClr val="dk1"/>
              </a:buClr>
              <a:buSzPts val="3900"/>
              <a:buNone/>
              <a:defRPr>
                <a:solidFill>
                  <a:schemeClr val="dk1"/>
                </a:solidFill>
              </a:defRPr>
            </a:lvl5pPr>
            <a:lvl6pPr lvl="5" rtl="0">
              <a:spcBef>
                <a:spcPts val="0"/>
              </a:spcBef>
              <a:spcAft>
                <a:spcPts val="0"/>
              </a:spcAft>
              <a:buClr>
                <a:schemeClr val="dk1"/>
              </a:buClr>
              <a:buSzPts val="3900"/>
              <a:buNone/>
              <a:defRPr>
                <a:solidFill>
                  <a:schemeClr val="dk1"/>
                </a:solidFill>
              </a:defRPr>
            </a:lvl6pPr>
            <a:lvl7pPr lvl="6" rtl="0">
              <a:spcBef>
                <a:spcPts val="0"/>
              </a:spcBef>
              <a:spcAft>
                <a:spcPts val="0"/>
              </a:spcAft>
              <a:buClr>
                <a:schemeClr val="dk1"/>
              </a:buClr>
              <a:buSzPts val="3900"/>
              <a:buNone/>
              <a:defRPr>
                <a:solidFill>
                  <a:schemeClr val="dk1"/>
                </a:solidFill>
              </a:defRPr>
            </a:lvl7pPr>
            <a:lvl8pPr lvl="7" rtl="0">
              <a:spcBef>
                <a:spcPts val="0"/>
              </a:spcBef>
              <a:spcAft>
                <a:spcPts val="0"/>
              </a:spcAft>
              <a:buClr>
                <a:schemeClr val="dk1"/>
              </a:buClr>
              <a:buSzPts val="3900"/>
              <a:buNone/>
              <a:defRPr>
                <a:solidFill>
                  <a:schemeClr val="dk1"/>
                </a:solidFill>
              </a:defRPr>
            </a:lvl8pPr>
            <a:lvl9pPr lvl="8" rtl="0">
              <a:spcBef>
                <a:spcPts val="0"/>
              </a:spcBef>
              <a:spcAft>
                <a:spcPts val="0"/>
              </a:spcAft>
              <a:buClr>
                <a:schemeClr val="dk1"/>
              </a:buClr>
              <a:buSzPts val="3900"/>
              <a:buNone/>
              <a:defRPr>
                <a:solidFill>
                  <a:schemeClr val="dk1"/>
                </a:solidFill>
              </a:defRPr>
            </a:lvl9pPr>
          </a:lstStyle>
          <a:p>
            <a:r>
              <a:rPr lang="en-US"/>
              <a:t>Click to edit Master title style</a:t>
            </a:r>
            <a:endParaRPr/>
          </a:p>
        </p:txBody>
      </p:sp>
      <p:sp>
        <p:nvSpPr>
          <p:cNvPr id="60" name="Google Shape;60;p4"/>
          <p:cNvSpPr/>
          <p:nvPr/>
        </p:nvSpPr>
        <p:spPr>
          <a:xfrm>
            <a:off x="-1443367" y="4458600"/>
            <a:ext cx="1870000" cy="18700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grpSp>
        <p:nvGrpSpPr>
          <p:cNvPr id="61" name="Google Shape;61;p4"/>
          <p:cNvGrpSpPr/>
          <p:nvPr/>
        </p:nvGrpSpPr>
        <p:grpSpPr>
          <a:xfrm>
            <a:off x="-2103739" y="5516757"/>
            <a:ext cx="3063752" cy="3020016"/>
            <a:chOff x="-751812" y="3595825"/>
            <a:chExt cx="3011946" cy="2968950"/>
          </a:xfrm>
        </p:grpSpPr>
        <p:pic>
          <p:nvPicPr>
            <p:cNvPr id="62" name="Google Shape;62;p4"/>
            <p:cNvPicPr preferRelativeResize="0"/>
            <p:nvPr/>
          </p:nvPicPr>
          <p:blipFill>
            <a:blip r:embed="rId2">
              <a:alphaModFix/>
            </a:blip>
            <a:stretch>
              <a:fillRect/>
            </a:stretch>
          </p:blipFill>
          <p:spPr>
            <a:xfrm>
              <a:off x="-751812" y="3621950"/>
              <a:ext cx="2977725" cy="2942825"/>
            </a:xfrm>
            <a:prstGeom prst="rect">
              <a:avLst/>
            </a:prstGeom>
            <a:noFill/>
            <a:ln>
              <a:noFill/>
            </a:ln>
          </p:spPr>
        </p:pic>
        <p:sp>
          <p:nvSpPr>
            <p:cNvPr id="63" name="Google Shape;63;p4"/>
            <p:cNvSpPr/>
            <p:nvPr/>
          </p:nvSpPr>
          <p:spPr>
            <a:xfrm>
              <a:off x="-517250" y="3595825"/>
              <a:ext cx="2777384" cy="2749481"/>
            </a:xfrm>
            <a:custGeom>
              <a:avLst/>
              <a:gdLst/>
              <a:ahLst/>
              <a:cxnLst/>
              <a:rect l="l" t="t" r="r" b="b"/>
              <a:pathLst>
                <a:path w="198775" h="196778" fill="none" extrusionOk="0">
                  <a:moveTo>
                    <a:pt x="169021" y="196777"/>
                  </a:moveTo>
                  <a:lnTo>
                    <a:pt x="167671" y="196777"/>
                  </a:lnTo>
                  <a:cubicBezTo>
                    <a:pt x="166408" y="196635"/>
                    <a:pt x="165132" y="196541"/>
                    <a:pt x="163870" y="196352"/>
                  </a:cubicBezTo>
                  <a:cubicBezTo>
                    <a:pt x="159009" y="195609"/>
                    <a:pt x="154634" y="193766"/>
                    <a:pt x="150920" y="190485"/>
                  </a:cubicBezTo>
                  <a:cubicBezTo>
                    <a:pt x="147470" y="187433"/>
                    <a:pt x="145080" y="183605"/>
                    <a:pt x="142961" y="179588"/>
                  </a:cubicBezTo>
                  <a:cubicBezTo>
                    <a:pt x="140159" y="174254"/>
                    <a:pt x="137647" y="168772"/>
                    <a:pt x="134218" y="163783"/>
                  </a:cubicBezTo>
                  <a:cubicBezTo>
                    <a:pt x="127399" y="153831"/>
                    <a:pt x="118737" y="146115"/>
                    <a:pt x="107516" y="141463"/>
                  </a:cubicBezTo>
                  <a:cubicBezTo>
                    <a:pt x="93601" y="135697"/>
                    <a:pt x="79261" y="135184"/>
                    <a:pt x="64692" y="138297"/>
                  </a:cubicBezTo>
                  <a:cubicBezTo>
                    <a:pt x="58724" y="139579"/>
                    <a:pt x="52789" y="141092"/>
                    <a:pt x="46801" y="142266"/>
                  </a:cubicBezTo>
                  <a:cubicBezTo>
                    <a:pt x="41075" y="143387"/>
                    <a:pt x="35161" y="143104"/>
                    <a:pt x="29571" y="141443"/>
                  </a:cubicBezTo>
                  <a:cubicBezTo>
                    <a:pt x="17635" y="137952"/>
                    <a:pt x="8831" y="130708"/>
                    <a:pt x="3875" y="119183"/>
                  </a:cubicBezTo>
                  <a:cubicBezTo>
                    <a:pt x="763" y="111932"/>
                    <a:pt x="0" y="104371"/>
                    <a:pt x="2262" y="96721"/>
                  </a:cubicBezTo>
                  <a:cubicBezTo>
                    <a:pt x="5401" y="86115"/>
                    <a:pt x="12240" y="78938"/>
                    <a:pt x="22887" y="75745"/>
                  </a:cubicBezTo>
                  <a:cubicBezTo>
                    <a:pt x="27971" y="74226"/>
                    <a:pt x="33183" y="73098"/>
                    <a:pt x="38382" y="72059"/>
                  </a:cubicBezTo>
                  <a:cubicBezTo>
                    <a:pt x="49994" y="69756"/>
                    <a:pt x="58595" y="63410"/>
                    <a:pt x="64503" y="53229"/>
                  </a:cubicBezTo>
                  <a:cubicBezTo>
                    <a:pt x="67230" y="48530"/>
                    <a:pt x="69519" y="43635"/>
                    <a:pt x="71598" y="38632"/>
                  </a:cubicBezTo>
                  <a:cubicBezTo>
                    <a:pt x="74245" y="32306"/>
                    <a:pt x="76784" y="25940"/>
                    <a:pt x="80267" y="19998"/>
                  </a:cubicBezTo>
                  <a:cubicBezTo>
                    <a:pt x="82860" y="15563"/>
                    <a:pt x="85891" y="11478"/>
                    <a:pt x="89827" y="8150"/>
                  </a:cubicBezTo>
                  <a:cubicBezTo>
                    <a:pt x="97382" y="1776"/>
                    <a:pt x="106152" y="1"/>
                    <a:pt x="115698" y="1621"/>
                  </a:cubicBezTo>
                  <a:cubicBezTo>
                    <a:pt x="124718" y="3160"/>
                    <a:pt x="132152" y="7718"/>
                    <a:pt x="138457" y="14192"/>
                  </a:cubicBezTo>
                  <a:cubicBezTo>
                    <a:pt x="144628" y="20518"/>
                    <a:pt x="149084" y="27979"/>
                    <a:pt x="152480" y="36087"/>
                  </a:cubicBezTo>
                  <a:cubicBezTo>
                    <a:pt x="155579" y="43473"/>
                    <a:pt x="157463" y="51122"/>
                    <a:pt x="157199" y="59163"/>
                  </a:cubicBezTo>
                  <a:cubicBezTo>
                    <a:pt x="157064" y="63261"/>
                    <a:pt x="156679" y="67360"/>
                    <a:pt x="156409" y="71451"/>
                  </a:cubicBezTo>
                  <a:cubicBezTo>
                    <a:pt x="155970" y="78094"/>
                    <a:pt x="157294" y="84312"/>
                    <a:pt x="160852" y="90010"/>
                  </a:cubicBezTo>
                  <a:cubicBezTo>
                    <a:pt x="163127" y="93656"/>
                    <a:pt x="165902" y="96890"/>
                    <a:pt x="168940" y="99888"/>
                  </a:cubicBezTo>
                  <a:cubicBezTo>
                    <a:pt x="173119" y="104020"/>
                    <a:pt x="177426" y="108010"/>
                    <a:pt x="181592" y="112155"/>
                  </a:cubicBezTo>
                  <a:cubicBezTo>
                    <a:pt x="186689" y="117225"/>
                    <a:pt x="190652" y="123099"/>
                    <a:pt x="193555" y="129688"/>
                  </a:cubicBezTo>
                  <a:cubicBezTo>
                    <a:pt x="197086" y="137729"/>
                    <a:pt x="198774" y="146155"/>
                    <a:pt x="198727" y="154912"/>
                  </a:cubicBezTo>
                  <a:cubicBezTo>
                    <a:pt x="198707" y="158760"/>
                    <a:pt x="198295" y="162595"/>
                    <a:pt x="197498" y="166355"/>
                  </a:cubicBezTo>
                  <a:cubicBezTo>
                    <a:pt x="195918" y="173789"/>
                    <a:pt x="193191" y="180709"/>
                    <a:pt x="188350" y="186664"/>
                  </a:cubicBezTo>
                  <a:cubicBezTo>
                    <a:pt x="184515" y="191369"/>
                    <a:pt x="179783" y="194752"/>
                    <a:pt x="173760" y="196055"/>
                  </a:cubicBezTo>
                  <a:cubicBezTo>
                    <a:pt x="172194" y="196392"/>
                    <a:pt x="170601" y="196548"/>
                    <a:pt x="169021" y="196777"/>
                  </a:cubicBezTo>
                  <a:close/>
                </a:path>
              </a:pathLst>
            </a:custGeom>
            <a:noFill/>
            <a:ln w="9525" cap="flat" cmpd="sng">
              <a:solidFill>
                <a:schemeClr val="dk1"/>
              </a:solidFill>
              <a:prstDash val="solid"/>
              <a:miter lim="67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pic>
          <p:nvPicPr>
            <p:cNvPr id="64" name="Google Shape;64;p4"/>
            <p:cNvPicPr preferRelativeResize="0"/>
            <p:nvPr/>
          </p:nvPicPr>
          <p:blipFill>
            <a:blip r:embed="rId3">
              <a:alphaModFix/>
            </a:blip>
            <a:stretch>
              <a:fillRect/>
            </a:stretch>
          </p:blipFill>
          <p:spPr>
            <a:xfrm>
              <a:off x="1463300" y="4365200"/>
              <a:ext cx="651750" cy="617300"/>
            </a:xfrm>
            <a:prstGeom prst="rect">
              <a:avLst/>
            </a:prstGeom>
            <a:noFill/>
            <a:ln>
              <a:noFill/>
            </a:ln>
          </p:spPr>
        </p:pic>
      </p:grpSp>
      <p:sp>
        <p:nvSpPr>
          <p:cNvPr id="65" name="Google Shape;65;p4"/>
          <p:cNvSpPr/>
          <p:nvPr/>
        </p:nvSpPr>
        <p:spPr>
          <a:xfrm>
            <a:off x="11802733" y="719333"/>
            <a:ext cx="694000" cy="6940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sp>
        <p:nvSpPr>
          <p:cNvPr id="66" name="Google Shape;66;p4"/>
          <p:cNvSpPr/>
          <p:nvPr/>
        </p:nvSpPr>
        <p:spPr>
          <a:xfrm>
            <a:off x="10012033" y="-347467"/>
            <a:ext cx="1406800" cy="1406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pic>
        <p:nvPicPr>
          <p:cNvPr id="67" name="Google Shape;67;p4"/>
          <p:cNvPicPr preferRelativeResize="0"/>
          <p:nvPr/>
        </p:nvPicPr>
        <p:blipFill rotWithShape="1">
          <a:blip r:embed="rId4">
            <a:alphaModFix/>
          </a:blip>
          <a:srcRect l="10279" t="7777" r="12194" b="7777"/>
          <a:stretch/>
        </p:blipFill>
        <p:spPr>
          <a:xfrm>
            <a:off x="11023001" y="-673967"/>
            <a:ext cx="1865535" cy="1796800"/>
          </a:xfrm>
          <a:prstGeom prst="rect">
            <a:avLst/>
          </a:prstGeom>
          <a:noFill/>
          <a:ln>
            <a:noFill/>
          </a:ln>
        </p:spPr>
      </p:pic>
    </p:spTree>
    <p:extLst>
      <p:ext uri="{BB962C8B-B14F-4D97-AF65-F5344CB8AC3E}">
        <p14:creationId xmlns:p14="http://schemas.microsoft.com/office/powerpoint/2010/main" val="33636478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PENING SLIDE">
  <p:cSld name="OPENING SLIDE">
    <p:bg>
      <p:bgPr>
        <a:solidFill>
          <a:srgbClr val="F3F3F3"/>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10667" y="1400684"/>
            <a:ext cx="4331200" cy="32260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CBF4A"/>
              </a:buClr>
              <a:buSzPts val="3600"/>
              <a:buNone/>
              <a:defRPr sz="7200" b="0">
                <a:latin typeface="Staatliches"/>
                <a:ea typeface="Staatliches"/>
                <a:cs typeface="Staatliches"/>
                <a:sym typeface="Staatliches"/>
              </a:defRPr>
            </a:lvl1pPr>
            <a:lvl2pPr lvl="1" algn="ctr" rtl="0">
              <a:spcBef>
                <a:spcPts val="0"/>
              </a:spcBef>
              <a:spcAft>
                <a:spcPts val="0"/>
              </a:spcAft>
              <a:buClr>
                <a:srgbClr val="FCBF4A"/>
              </a:buClr>
              <a:buSzPts val="5200"/>
              <a:buNone/>
              <a:defRPr sz="6933">
                <a:solidFill>
                  <a:srgbClr val="FCBF4A"/>
                </a:solidFill>
              </a:defRPr>
            </a:lvl2pPr>
            <a:lvl3pPr lvl="2" algn="ctr" rtl="0">
              <a:spcBef>
                <a:spcPts val="0"/>
              </a:spcBef>
              <a:spcAft>
                <a:spcPts val="0"/>
              </a:spcAft>
              <a:buClr>
                <a:srgbClr val="FCBF4A"/>
              </a:buClr>
              <a:buSzPts val="5200"/>
              <a:buNone/>
              <a:defRPr sz="6933">
                <a:solidFill>
                  <a:srgbClr val="FCBF4A"/>
                </a:solidFill>
              </a:defRPr>
            </a:lvl3pPr>
            <a:lvl4pPr lvl="3" algn="ctr" rtl="0">
              <a:spcBef>
                <a:spcPts val="0"/>
              </a:spcBef>
              <a:spcAft>
                <a:spcPts val="0"/>
              </a:spcAft>
              <a:buClr>
                <a:srgbClr val="FCBF4A"/>
              </a:buClr>
              <a:buSzPts val="5200"/>
              <a:buNone/>
              <a:defRPr sz="6933">
                <a:solidFill>
                  <a:srgbClr val="FCBF4A"/>
                </a:solidFill>
              </a:defRPr>
            </a:lvl4pPr>
            <a:lvl5pPr lvl="4" algn="ctr" rtl="0">
              <a:spcBef>
                <a:spcPts val="0"/>
              </a:spcBef>
              <a:spcAft>
                <a:spcPts val="0"/>
              </a:spcAft>
              <a:buClr>
                <a:srgbClr val="FCBF4A"/>
              </a:buClr>
              <a:buSzPts val="5200"/>
              <a:buNone/>
              <a:defRPr sz="6933">
                <a:solidFill>
                  <a:srgbClr val="FCBF4A"/>
                </a:solidFill>
              </a:defRPr>
            </a:lvl5pPr>
            <a:lvl6pPr lvl="5" algn="ctr" rtl="0">
              <a:spcBef>
                <a:spcPts val="0"/>
              </a:spcBef>
              <a:spcAft>
                <a:spcPts val="0"/>
              </a:spcAft>
              <a:buClr>
                <a:srgbClr val="FCBF4A"/>
              </a:buClr>
              <a:buSzPts val="5200"/>
              <a:buNone/>
              <a:defRPr sz="6933">
                <a:solidFill>
                  <a:srgbClr val="FCBF4A"/>
                </a:solidFill>
              </a:defRPr>
            </a:lvl6pPr>
            <a:lvl7pPr lvl="6" algn="ctr" rtl="0">
              <a:spcBef>
                <a:spcPts val="0"/>
              </a:spcBef>
              <a:spcAft>
                <a:spcPts val="0"/>
              </a:spcAft>
              <a:buClr>
                <a:srgbClr val="FCBF4A"/>
              </a:buClr>
              <a:buSzPts val="5200"/>
              <a:buNone/>
              <a:defRPr sz="6933">
                <a:solidFill>
                  <a:srgbClr val="FCBF4A"/>
                </a:solidFill>
              </a:defRPr>
            </a:lvl7pPr>
            <a:lvl8pPr lvl="7" algn="ctr" rtl="0">
              <a:spcBef>
                <a:spcPts val="0"/>
              </a:spcBef>
              <a:spcAft>
                <a:spcPts val="0"/>
              </a:spcAft>
              <a:buClr>
                <a:srgbClr val="FCBF4A"/>
              </a:buClr>
              <a:buSzPts val="5200"/>
              <a:buNone/>
              <a:defRPr sz="6933">
                <a:solidFill>
                  <a:srgbClr val="FCBF4A"/>
                </a:solidFill>
              </a:defRPr>
            </a:lvl8pPr>
            <a:lvl9pPr lvl="8" algn="ctr" rtl="0">
              <a:spcBef>
                <a:spcPts val="0"/>
              </a:spcBef>
              <a:spcAft>
                <a:spcPts val="0"/>
              </a:spcAft>
              <a:buClr>
                <a:srgbClr val="FCBF4A"/>
              </a:buClr>
              <a:buSzPts val="5200"/>
              <a:buNone/>
              <a:defRPr sz="6933">
                <a:solidFill>
                  <a:srgbClr val="FCBF4A"/>
                </a:solidFill>
              </a:defRPr>
            </a:lvl9pPr>
          </a:lstStyle>
          <a:p>
            <a:r>
              <a:rPr lang="en-US"/>
              <a:t>Click to edit Master title style</a:t>
            </a:r>
            <a:endParaRPr/>
          </a:p>
        </p:txBody>
      </p:sp>
      <p:sp>
        <p:nvSpPr>
          <p:cNvPr id="10" name="Google Shape;10;p2"/>
          <p:cNvSpPr txBox="1">
            <a:spLocks noGrp="1"/>
          </p:cNvSpPr>
          <p:nvPr>
            <p:ph type="subTitle" idx="1"/>
          </p:nvPr>
        </p:nvSpPr>
        <p:spPr>
          <a:xfrm>
            <a:off x="1110667" y="4399417"/>
            <a:ext cx="4435600" cy="42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400"/>
              <a:buNone/>
              <a:defRPr>
                <a:latin typeface="Anaheim"/>
                <a:ea typeface="Anaheim"/>
                <a:cs typeface="Anaheim"/>
                <a:sym typeface="Anaheim"/>
              </a:defRPr>
            </a:lvl1pPr>
            <a:lvl2pPr lvl="1" algn="ctr" rtl="0">
              <a:lnSpc>
                <a:spcPct val="100000"/>
              </a:lnSpc>
              <a:spcBef>
                <a:spcPts val="0"/>
              </a:spcBef>
              <a:spcAft>
                <a:spcPts val="0"/>
              </a:spcAft>
              <a:buClr>
                <a:srgbClr val="FCBF4A"/>
              </a:buClr>
              <a:buSzPts val="1400"/>
              <a:buFont typeface="Josefin Slab"/>
              <a:buNone/>
              <a:defRPr sz="1867">
                <a:solidFill>
                  <a:srgbClr val="FCBF4A"/>
                </a:solidFill>
                <a:latin typeface="Josefin Slab"/>
                <a:ea typeface="Josefin Slab"/>
                <a:cs typeface="Josefin Slab"/>
                <a:sym typeface="Josefin Slab"/>
              </a:defRPr>
            </a:lvl2pPr>
            <a:lvl3pPr lvl="2" algn="ctr" rtl="0">
              <a:lnSpc>
                <a:spcPct val="100000"/>
              </a:lnSpc>
              <a:spcBef>
                <a:spcPts val="0"/>
              </a:spcBef>
              <a:spcAft>
                <a:spcPts val="0"/>
              </a:spcAft>
              <a:buClr>
                <a:srgbClr val="FCBF4A"/>
              </a:buClr>
              <a:buSzPts val="1400"/>
              <a:buFont typeface="Josefin Slab"/>
              <a:buNone/>
              <a:defRPr sz="1867">
                <a:solidFill>
                  <a:srgbClr val="FCBF4A"/>
                </a:solidFill>
                <a:latin typeface="Josefin Slab"/>
                <a:ea typeface="Josefin Slab"/>
                <a:cs typeface="Josefin Slab"/>
                <a:sym typeface="Josefin Slab"/>
              </a:defRPr>
            </a:lvl3pPr>
            <a:lvl4pPr lvl="3" algn="ctr" rtl="0">
              <a:lnSpc>
                <a:spcPct val="100000"/>
              </a:lnSpc>
              <a:spcBef>
                <a:spcPts val="0"/>
              </a:spcBef>
              <a:spcAft>
                <a:spcPts val="0"/>
              </a:spcAft>
              <a:buClr>
                <a:srgbClr val="FCBF4A"/>
              </a:buClr>
              <a:buSzPts val="1400"/>
              <a:buFont typeface="Josefin Slab"/>
              <a:buNone/>
              <a:defRPr sz="1867">
                <a:solidFill>
                  <a:srgbClr val="FCBF4A"/>
                </a:solidFill>
                <a:latin typeface="Josefin Slab"/>
                <a:ea typeface="Josefin Slab"/>
                <a:cs typeface="Josefin Slab"/>
                <a:sym typeface="Josefin Slab"/>
              </a:defRPr>
            </a:lvl4pPr>
            <a:lvl5pPr lvl="4" algn="ctr" rtl="0">
              <a:lnSpc>
                <a:spcPct val="100000"/>
              </a:lnSpc>
              <a:spcBef>
                <a:spcPts val="0"/>
              </a:spcBef>
              <a:spcAft>
                <a:spcPts val="0"/>
              </a:spcAft>
              <a:buClr>
                <a:srgbClr val="FCBF4A"/>
              </a:buClr>
              <a:buSzPts val="1400"/>
              <a:buFont typeface="Josefin Slab"/>
              <a:buNone/>
              <a:defRPr sz="1867">
                <a:solidFill>
                  <a:srgbClr val="FCBF4A"/>
                </a:solidFill>
                <a:latin typeface="Josefin Slab"/>
                <a:ea typeface="Josefin Slab"/>
                <a:cs typeface="Josefin Slab"/>
                <a:sym typeface="Josefin Slab"/>
              </a:defRPr>
            </a:lvl5pPr>
            <a:lvl6pPr lvl="5" algn="ctr" rtl="0">
              <a:lnSpc>
                <a:spcPct val="100000"/>
              </a:lnSpc>
              <a:spcBef>
                <a:spcPts val="0"/>
              </a:spcBef>
              <a:spcAft>
                <a:spcPts val="0"/>
              </a:spcAft>
              <a:buClr>
                <a:srgbClr val="FCBF4A"/>
              </a:buClr>
              <a:buSzPts val="1400"/>
              <a:buFont typeface="Josefin Slab"/>
              <a:buNone/>
              <a:defRPr sz="1867">
                <a:solidFill>
                  <a:srgbClr val="FCBF4A"/>
                </a:solidFill>
                <a:latin typeface="Josefin Slab"/>
                <a:ea typeface="Josefin Slab"/>
                <a:cs typeface="Josefin Slab"/>
                <a:sym typeface="Josefin Slab"/>
              </a:defRPr>
            </a:lvl6pPr>
            <a:lvl7pPr lvl="6" algn="ctr" rtl="0">
              <a:lnSpc>
                <a:spcPct val="100000"/>
              </a:lnSpc>
              <a:spcBef>
                <a:spcPts val="0"/>
              </a:spcBef>
              <a:spcAft>
                <a:spcPts val="0"/>
              </a:spcAft>
              <a:buClr>
                <a:srgbClr val="FCBF4A"/>
              </a:buClr>
              <a:buSzPts val="1400"/>
              <a:buFont typeface="Josefin Slab"/>
              <a:buNone/>
              <a:defRPr sz="1867">
                <a:solidFill>
                  <a:srgbClr val="FCBF4A"/>
                </a:solidFill>
                <a:latin typeface="Josefin Slab"/>
                <a:ea typeface="Josefin Slab"/>
                <a:cs typeface="Josefin Slab"/>
                <a:sym typeface="Josefin Slab"/>
              </a:defRPr>
            </a:lvl7pPr>
            <a:lvl8pPr lvl="7" algn="ctr" rtl="0">
              <a:lnSpc>
                <a:spcPct val="100000"/>
              </a:lnSpc>
              <a:spcBef>
                <a:spcPts val="0"/>
              </a:spcBef>
              <a:spcAft>
                <a:spcPts val="0"/>
              </a:spcAft>
              <a:buClr>
                <a:srgbClr val="FCBF4A"/>
              </a:buClr>
              <a:buSzPts val="1400"/>
              <a:buFont typeface="Josefin Slab"/>
              <a:buNone/>
              <a:defRPr sz="1867">
                <a:solidFill>
                  <a:srgbClr val="FCBF4A"/>
                </a:solidFill>
                <a:latin typeface="Josefin Slab"/>
                <a:ea typeface="Josefin Slab"/>
                <a:cs typeface="Josefin Slab"/>
                <a:sym typeface="Josefin Slab"/>
              </a:defRPr>
            </a:lvl8pPr>
            <a:lvl9pPr lvl="8" algn="ctr" rtl="0">
              <a:lnSpc>
                <a:spcPct val="100000"/>
              </a:lnSpc>
              <a:spcBef>
                <a:spcPts val="0"/>
              </a:spcBef>
              <a:spcAft>
                <a:spcPts val="0"/>
              </a:spcAft>
              <a:buClr>
                <a:srgbClr val="FCBF4A"/>
              </a:buClr>
              <a:buSzPts val="1400"/>
              <a:buFont typeface="Josefin Slab"/>
              <a:buNone/>
              <a:defRPr sz="1867">
                <a:solidFill>
                  <a:srgbClr val="FCBF4A"/>
                </a:solidFill>
                <a:latin typeface="Josefin Slab"/>
                <a:ea typeface="Josefin Slab"/>
                <a:cs typeface="Josefin Slab"/>
                <a:sym typeface="Josefin Slab"/>
              </a:defRPr>
            </a:lvl9pPr>
          </a:lstStyle>
          <a:p>
            <a:r>
              <a:rPr lang="en-US"/>
              <a:t>Click to edit Master subtitle style</a:t>
            </a:r>
            <a:endParaRPr/>
          </a:p>
        </p:txBody>
      </p:sp>
    </p:spTree>
    <p:extLst>
      <p:ext uri="{BB962C8B-B14F-4D97-AF65-F5344CB8AC3E}">
        <p14:creationId xmlns:p14="http://schemas.microsoft.com/office/powerpoint/2010/main" val="33839132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TEXT">
  <p:cSld name="TITLE +TEXT">
    <p:bg>
      <p:bgPr>
        <a:solidFill>
          <a:srgbClr val="F3F3F3"/>
        </a:solidFill>
        <a:effectLst/>
      </p:bgPr>
    </p:bg>
    <p:spTree>
      <p:nvGrpSpPr>
        <p:cNvPr id="1" name="Shape 11"/>
        <p:cNvGrpSpPr/>
        <p:nvPr/>
      </p:nvGrpSpPr>
      <p:grpSpPr>
        <a:xfrm>
          <a:off x="0" y="0"/>
          <a:ext cx="0" cy="0"/>
          <a:chOff x="0" y="0"/>
          <a:chExt cx="0" cy="0"/>
        </a:xfrm>
      </p:grpSpPr>
      <p:sp>
        <p:nvSpPr>
          <p:cNvPr id="12" name="Google Shape;12;p3"/>
          <p:cNvSpPr/>
          <p:nvPr/>
        </p:nvSpPr>
        <p:spPr>
          <a:xfrm>
            <a:off x="4684767" y="471233"/>
            <a:ext cx="7563200" cy="706000"/>
          </a:xfrm>
          <a:prstGeom prst="roundRect">
            <a:avLst>
              <a:gd name="adj" fmla="val 19858"/>
            </a:avLst>
          </a:prstGeom>
          <a:solidFill>
            <a:srgbClr val="FFF2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 name="Google Shape;13;p3"/>
          <p:cNvSpPr/>
          <p:nvPr/>
        </p:nvSpPr>
        <p:spPr>
          <a:xfrm>
            <a:off x="4759700" y="545341"/>
            <a:ext cx="7488400" cy="706000"/>
          </a:xfrm>
          <a:prstGeom prst="roundRect">
            <a:avLst>
              <a:gd name="adj" fmla="val 11897"/>
            </a:avLst>
          </a:prstGeom>
          <a:noFill/>
          <a:ln w="9525"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4" name="Google Shape;14;p3"/>
          <p:cNvSpPr txBox="1">
            <a:spLocks noGrp="1"/>
          </p:cNvSpPr>
          <p:nvPr>
            <p:ph type="subTitle" idx="1"/>
          </p:nvPr>
        </p:nvSpPr>
        <p:spPr>
          <a:xfrm flipH="1">
            <a:off x="1185800" y="1373400"/>
            <a:ext cx="9878800" cy="384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Font typeface="Josefin Slab"/>
              <a:buAutoNum type="arabicPeriod"/>
              <a:defRPr sz="1467">
                <a:latin typeface="Anaheim"/>
                <a:ea typeface="Anaheim"/>
                <a:cs typeface="Anaheim"/>
                <a:sym typeface="Anaheim"/>
              </a:defRPr>
            </a:lvl1pPr>
            <a:lvl2pPr lvl="1" algn="ctr" rtl="0">
              <a:lnSpc>
                <a:spcPct val="100000"/>
              </a:lnSpc>
              <a:spcBef>
                <a:spcPts val="0"/>
              </a:spcBef>
              <a:spcAft>
                <a:spcPts val="0"/>
              </a:spcAft>
              <a:buSzPts val="1400"/>
              <a:buFont typeface="Josefin Slab SemiBold"/>
              <a:buAutoNum type="alphaLcPeriod"/>
              <a:defRPr sz="1867">
                <a:latin typeface="Josefin Slab"/>
                <a:ea typeface="Josefin Slab"/>
                <a:cs typeface="Josefin Slab"/>
                <a:sym typeface="Josefin Slab"/>
              </a:defRPr>
            </a:lvl2pPr>
            <a:lvl3pPr lvl="2" algn="ctr" rtl="0">
              <a:lnSpc>
                <a:spcPct val="100000"/>
              </a:lnSpc>
              <a:spcBef>
                <a:spcPts val="0"/>
              </a:spcBef>
              <a:spcAft>
                <a:spcPts val="0"/>
              </a:spcAft>
              <a:buSzPts val="1400"/>
              <a:buFont typeface="Josefin Slab SemiBold"/>
              <a:buAutoNum type="romanLcPeriod"/>
              <a:defRPr sz="1867">
                <a:latin typeface="Josefin Slab"/>
                <a:ea typeface="Josefin Slab"/>
                <a:cs typeface="Josefin Slab"/>
                <a:sym typeface="Josefin Slab"/>
              </a:defRPr>
            </a:lvl3pPr>
            <a:lvl4pPr lvl="3" algn="ctr" rtl="0">
              <a:lnSpc>
                <a:spcPct val="100000"/>
              </a:lnSpc>
              <a:spcBef>
                <a:spcPts val="0"/>
              </a:spcBef>
              <a:spcAft>
                <a:spcPts val="0"/>
              </a:spcAft>
              <a:buSzPts val="1400"/>
              <a:buFont typeface="Josefin Slab SemiBold"/>
              <a:buAutoNum type="arabicPeriod"/>
              <a:defRPr sz="1867">
                <a:latin typeface="Josefin Slab"/>
                <a:ea typeface="Josefin Slab"/>
                <a:cs typeface="Josefin Slab"/>
                <a:sym typeface="Josefin Slab"/>
              </a:defRPr>
            </a:lvl4pPr>
            <a:lvl5pPr lvl="4" algn="ctr" rtl="0">
              <a:lnSpc>
                <a:spcPct val="100000"/>
              </a:lnSpc>
              <a:spcBef>
                <a:spcPts val="0"/>
              </a:spcBef>
              <a:spcAft>
                <a:spcPts val="0"/>
              </a:spcAft>
              <a:buSzPts val="1400"/>
              <a:buFont typeface="Josefin Slab SemiBold"/>
              <a:buAutoNum type="alphaLcPeriod"/>
              <a:defRPr sz="1867">
                <a:latin typeface="Josefin Slab"/>
                <a:ea typeface="Josefin Slab"/>
                <a:cs typeface="Josefin Slab"/>
                <a:sym typeface="Josefin Slab"/>
              </a:defRPr>
            </a:lvl5pPr>
            <a:lvl6pPr lvl="5" algn="ctr" rtl="0">
              <a:lnSpc>
                <a:spcPct val="100000"/>
              </a:lnSpc>
              <a:spcBef>
                <a:spcPts val="0"/>
              </a:spcBef>
              <a:spcAft>
                <a:spcPts val="0"/>
              </a:spcAft>
              <a:buSzPts val="1400"/>
              <a:buFont typeface="Josefin Slab SemiBold"/>
              <a:buAutoNum type="romanLcPeriod"/>
              <a:defRPr sz="1867">
                <a:latin typeface="Josefin Slab"/>
                <a:ea typeface="Josefin Slab"/>
                <a:cs typeface="Josefin Slab"/>
                <a:sym typeface="Josefin Slab"/>
              </a:defRPr>
            </a:lvl6pPr>
            <a:lvl7pPr lvl="6" algn="ctr" rtl="0">
              <a:lnSpc>
                <a:spcPct val="100000"/>
              </a:lnSpc>
              <a:spcBef>
                <a:spcPts val="0"/>
              </a:spcBef>
              <a:spcAft>
                <a:spcPts val="0"/>
              </a:spcAft>
              <a:buSzPts val="1400"/>
              <a:buFont typeface="Josefin Slab SemiBold"/>
              <a:buAutoNum type="arabicPeriod"/>
              <a:defRPr sz="1867">
                <a:latin typeface="Josefin Slab"/>
                <a:ea typeface="Josefin Slab"/>
                <a:cs typeface="Josefin Slab"/>
                <a:sym typeface="Josefin Slab"/>
              </a:defRPr>
            </a:lvl7pPr>
            <a:lvl8pPr lvl="7" algn="ctr" rtl="0">
              <a:lnSpc>
                <a:spcPct val="100000"/>
              </a:lnSpc>
              <a:spcBef>
                <a:spcPts val="0"/>
              </a:spcBef>
              <a:spcAft>
                <a:spcPts val="0"/>
              </a:spcAft>
              <a:buSzPts val="1400"/>
              <a:buFont typeface="Josefin Slab SemiBold"/>
              <a:buAutoNum type="alphaLcPeriod"/>
              <a:defRPr sz="1867">
                <a:latin typeface="Josefin Slab"/>
                <a:ea typeface="Josefin Slab"/>
                <a:cs typeface="Josefin Slab"/>
                <a:sym typeface="Josefin Slab"/>
              </a:defRPr>
            </a:lvl8pPr>
            <a:lvl9pPr lvl="8" algn="ctr" rtl="0">
              <a:lnSpc>
                <a:spcPct val="100000"/>
              </a:lnSpc>
              <a:spcBef>
                <a:spcPts val="0"/>
              </a:spcBef>
              <a:spcAft>
                <a:spcPts val="0"/>
              </a:spcAft>
              <a:buSzPts val="1400"/>
              <a:buFont typeface="Josefin Slab SemiBold"/>
              <a:buAutoNum type="romanLcPeriod"/>
              <a:defRPr sz="1867">
                <a:latin typeface="Josefin Slab"/>
                <a:ea typeface="Josefin Slab"/>
                <a:cs typeface="Josefin Slab"/>
                <a:sym typeface="Josefin Slab"/>
              </a:defRPr>
            </a:lvl9pPr>
          </a:lstStyle>
          <a:p>
            <a:r>
              <a:rPr lang="en-US"/>
              <a:t>Click to edit Master subtitle style</a:t>
            </a:r>
            <a:endParaRPr/>
          </a:p>
        </p:txBody>
      </p:sp>
      <p:sp>
        <p:nvSpPr>
          <p:cNvPr id="15" name="Google Shape;15;p3"/>
          <p:cNvSpPr txBox="1">
            <a:spLocks noGrp="1"/>
          </p:cNvSpPr>
          <p:nvPr>
            <p:ph type="ctrTitle"/>
          </p:nvPr>
        </p:nvSpPr>
        <p:spPr>
          <a:xfrm>
            <a:off x="6907533" y="609733"/>
            <a:ext cx="4259600" cy="641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2400" b="0">
                <a:latin typeface="Staatliches"/>
                <a:ea typeface="Staatliches"/>
                <a:cs typeface="Staatliches"/>
                <a:sym typeface="Staatliches"/>
              </a:defRPr>
            </a:lvl1pPr>
            <a:lvl2pPr lvl="1" algn="ctr" rtl="0">
              <a:spcBef>
                <a:spcPts val="0"/>
              </a:spcBef>
              <a:spcAft>
                <a:spcPts val="0"/>
              </a:spcAft>
              <a:buClr>
                <a:srgbClr val="338987"/>
              </a:buClr>
              <a:buSzPts val="1800"/>
              <a:buNone/>
              <a:defRPr sz="2400" b="0">
                <a:solidFill>
                  <a:srgbClr val="338987"/>
                </a:solidFill>
              </a:defRPr>
            </a:lvl2pPr>
            <a:lvl3pPr lvl="2" algn="ctr" rtl="0">
              <a:spcBef>
                <a:spcPts val="0"/>
              </a:spcBef>
              <a:spcAft>
                <a:spcPts val="0"/>
              </a:spcAft>
              <a:buClr>
                <a:srgbClr val="338987"/>
              </a:buClr>
              <a:buSzPts val="1800"/>
              <a:buNone/>
              <a:defRPr sz="2400" b="0">
                <a:solidFill>
                  <a:srgbClr val="338987"/>
                </a:solidFill>
              </a:defRPr>
            </a:lvl3pPr>
            <a:lvl4pPr lvl="3" algn="ctr" rtl="0">
              <a:spcBef>
                <a:spcPts val="0"/>
              </a:spcBef>
              <a:spcAft>
                <a:spcPts val="0"/>
              </a:spcAft>
              <a:buClr>
                <a:srgbClr val="338987"/>
              </a:buClr>
              <a:buSzPts val="1800"/>
              <a:buNone/>
              <a:defRPr sz="2400" b="0">
                <a:solidFill>
                  <a:srgbClr val="338987"/>
                </a:solidFill>
              </a:defRPr>
            </a:lvl4pPr>
            <a:lvl5pPr lvl="4" algn="ctr" rtl="0">
              <a:spcBef>
                <a:spcPts val="0"/>
              </a:spcBef>
              <a:spcAft>
                <a:spcPts val="0"/>
              </a:spcAft>
              <a:buClr>
                <a:srgbClr val="338987"/>
              </a:buClr>
              <a:buSzPts val="1800"/>
              <a:buNone/>
              <a:defRPr sz="2400" b="0">
                <a:solidFill>
                  <a:srgbClr val="338987"/>
                </a:solidFill>
              </a:defRPr>
            </a:lvl5pPr>
            <a:lvl6pPr lvl="5" algn="ctr" rtl="0">
              <a:spcBef>
                <a:spcPts val="0"/>
              </a:spcBef>
              <a:spcAft>
                <a:spcPts val="0"/>
              </a:spcAft>
              <a:buClr>
                <a:srgbClr val="338987"/>
              </a:buClr>
              <a:buSzPts val="1800"/>
              <a:buNone/>
              <a:defRPr sz="2400" b="0">
                <a:solidFill>
                  <a:srgbClr val="338987"/>
                </a:solidFill>
              </a:defRPr>
            </a:lvl6pPr>
            <a:lvl7pPr lvl="6" algn="ctr" rtl="0">
              <a:spcBef>
                <a:spcPts val="0"/>
              </a:spcBef>
              <a:spcAft>
                <a:spcPts val="0"/>
              </a:spcAft>
              <a:buClr>
                <a:srgbClr val="338987"/>
              </a:buClr>
              <a:buSzPts val="1800"/>
              <a:buNone/>
              <a:defRPr sz="2400" b="0">
                <a:solidFill>
                  <a:srgbClr val="338987"/>
                </a:solidFill>
              </a:defRPr>
            </a:lvl7pPr>
            <a:lvl8pPr lvl="7" algn="ctr" rtl="0">
              <a:spcBef>
                <a:spcPts val="0"/>
              </a:spcBef>
              <a:spcAft>
                <a:spcPts val="0"/>
              </a:spcAft>
              <a:buClr>
                <a:srgbClr val="338987"/>
              </a:buClr>
              <a:buSzPts val="1800"/>
              <a:buNone/>
              <a:defRPr sz="2400" b="0">
                <a:solidFill>
                  <a:srgbClr val="338987"/>
                </a:solidFill>
              </a:defRPr>
            </a:lvl8pPr>
            <a:lvl9pPr lvl="8" algn="ctr" rtl="0">
              <a:spcBef>
                <a:spcPts val="0"/>
              </a:spcBef>
              <a:spcAft>
                <a:spcPts val="0"/>
              </a:spcAft>
              <a:buClr>
                <a:srgbClr val="338987"/>
              </a:buClr>
              <a:buSzPts val="1800"/>
              <a:buNone/>
              <a:defRPr sz="2400" b="0">
                <a:solidFill>
                  <a:srgbClr val="338987"/>
                </a:solidFill>
              </a:defRPr>
            </a:lvl9pPr>
          </a:lstStyle>
          <a:p>
            <a:r>
              <a:rPr lang="en-US"/>
              <a:t>Click to edit Master title style</a:t>
            </a:r>
            <a:endParaRPr/>
          </a:p>
        </p:txBody>
      </p:sp>
    </p:spTree>
    <p:extLst>
      <p:ext uri="{BB962C8B-B14F-4D97-AF65-F5344CB8AC3E}">
        <p14:creationId xmlns:p14="http://schemas.microsoft.com/office/powerpoint/2010/main" val="7472600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solidFill>
          <a:srgbClr val="F3F3F3"/>
        </a:soli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ctrTitle"/>
          </p:nvPr>
        </p:nvSpPr>
        <p:spPr>
          <a:xfrm>
            <a:off x="5043733" y="2210167"/>
            <a:ext cx="2836400" cy="427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3200" b="0">
                <a:latin typeface="Staatliches"/>
                <a:ea typeface="Staatliches"/>
                <a:cs typeface="Staatliches"/>
                <a:sym typeface="Staatliches"/>
              </a:defRPr>
            </a:lvl1pPr>
            <a:lvl2pPr lvl="1" rtl="0">
              <a:spcBef>
                <a:spcPts val="0"/>
              </a:spcBef>
              <a:spcAft>
                <a:spcPts val="0"/>
              </a:spcAft>
              <a:buClr>
                <a:srgbClr val="F3F3F3"/>
              </a:buClr>
              <a:buSzPts val="1200"/>
              <a:buNone/>
              <a:defRPr sz="1600" b="0">
                <a:solidFill>
                  <a:srgbClr val="F3F3F3"/>
                </a:solidFill>
              </a:defRPr>
            </a:lvl2pPr>
            <a:lvl3pPr lvl="2" rtl="0">
              <a:spcBef>
                <a:spcPts val="0"/>
              </a:spcBef>
              <a:spcAft>
                <a:spcPts val="0"/>
              </a:spcAft>
              <a:buClr>
                <a:srgbClr val="F3F3F3"/>
              </a:buClr>
              <a:buSzPts val="1200"/>
              <a:buNone/>
              <a:defRPr sz="1600" b="0">
                <a:solidFill>
                  <a:srgbClr val="F3F3F3"/>
                </a:solidFill>
              </a:defRPr>
            </a:lvl3pPr>
            <a:lvl4pPr lvl="3" rtl="0">
              <a:spcBef>
                <a:spcPts val="0"/>
              </a:spcBef>
              <a:spcAft>
                <a:spcPts val="0"/>
              </a:spcAft>
              <a:buClr>
                <a:srgbClr val="F3F3F3"/>
              </a:buClr>
              <a:buSzPts val="1200"/>
              <a:buNone/>
              <a:defRPr sz="1600" b="0">
                <a:solidFill>
                  <a:srgbClr val="F3F3F3"/>
                </a:solidFill>
              </a:defRPr>
            </a:lvl4pPr>
            <a:lvl5pPr lvl="4" rtl="0">
              <a:spcBef>
                <a:spcPts val="0"/>
              </a:spcBef>
              <a:spcAft>
                <a:spcPts val="0"/>
              </a:spcAft>
              <a:buClr>
                <a:srgbClr val="F3F3F3"/>
              </a:buClr>
              <a:buSzPts val="1200"/>
              <a:buNone/>
              <a:defRPr sz="1600" b="0">
                <a:solidFill>
                  <a:srgbClr val="F3F3F3"/>
                </a:solidFill>
              </a:defRPr>
            </a:lvl5pPr>
            <a:lvl6pPr lvl="5" rtl="0">
              <a:spcBef>
                <a:spcPts val="0"/>
              </a:spcBef>
              <a:spcAft>
                <a:spcPts val="0"/>
              </a:spcAft>
              <a:buClr>
                <a:srgbClr val="F3F3F3"/>
              </a:buClr>
              <a:buSzPts val="1200"/>
              <a:buNone/>
              <a:defRPr sz="1600" b="0">
                <a:solidFill>
                  <a:srgbClr val="F3F3F3"/>
                </a:solidFill>
              </a:defRPr>
            </a:lvl6pPr>
            <a:lvl7pPr lvl="6" rtl="0">
              <a:spcBef>
                <a:spcPts val="0"/>
              </a:spcBef>
              <a:spcAft>
                <a:spcPts val="0"/>
              </a:spcAft>
              <a:buClr>
                <a:srgbClr val="F3F3F3"/>
              </a:buClr>
              <a:buSzPts val="1200"/>
              <a:buNone/>
              <a:defRPr sz="1600" b="0">
                <a:solidFill>
                  <a:srgbClr val="F3F3F3"/>
                </a:solidFill>
              </a:defRPr>
            </a:lvl7pPr>
            <a:lvl8pPr lvl="7" rtl="0">
              <a:spcBef>
                <a:spcPts val="0"/>
              </a:spcBef>
              <a:spcAft>
                <a:spcPts val="0"/>
              </a:spcAft>
              <a:buClr>
                <a:srgbClr val="F3F3F3"/>
              </a:buClr>
              <a:buSzPts val="1200"/>
              <a:buNone/>
              <a:defRPr sz="1600" b="0">
                <a:solidFill>
                  <a:srgbClr val="F3F3F3"/>
                </a:solidFill>
              </a:defRPr>
            </a:lvl8pPr>
            <a:lvl9pPr lvl="8" rtl="0">
              <a:spcBef>
                <a:spcPts val="0"/>
              </a:spcBef>
              <a:spcAft>
                <a:spcPts val="0"/>
              </a:spcAft>
              <a:buClr>
                <a:srgbClr val="F3F3F3"/>
              </a:buClr>
              <a:buSzPts val="1200"/>
              <a:buNone/>
              <a:defRPr sz="1600" b="0">
                <a:solidFill>
                  <a:srgbClr val="F3F3F3"/>
                </a:solidFill>
              </a:defRPr>
            </a:lvl9pPr>
          </a:lstStyle>
          <a:p>
            <a:r>
              <a:rPr lang="en-US"/>
              <a:t>Click to edit Master title style</a:t>
            </a:r>
            <a:endParaRPr/>
          </a:p>
        </p:txBody>
      </p:sp>
      <p:sp>
        <p:nvSpPr>
          <p:cNvPr id="18" name="Google Shape;18;p4"/>
          <p:cNvSpPr txBox="1">
            <a:spLocks noGrp="1"/>
          </p:cNvSpPr>
          <p:nvPr>
            <p:ph type="ctrTitle" idx="2"/>
          </p:nvPr>
        </p:nvSpPr>
        <p:spPr>
          <a:xfrm>
            <a:off x="5043733" y="4643267"/>
            <a:ext cx="3079200" cy="427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3200" b="0">
                <a:latin typeface="Staatliches"/>
                <a:ea typeface="Staatliches"/>
                <a:cs typeface="Staatliches"/>
                <a:sym typeface="Staatliches"/>
              </a:defRPr>
            </a:lvl1pPr>
            <a:lvl2pPr lvl="1" rtl="0">
              <a:spcBef>
                <a:spcPts val="0"/>
              </a:spcBef>
              <a:spcAft>
                <a:spcPts val="0"/>
              </a:spcAft>
              <a:buClr>
                <a:srgbClr val="F3F3F3"/>
              </a:buClr>
              <a:buSzPts val="1200"/>
              <a:buNone/>
              <a:defRPr sz="1600" b="0">
                <a:solidFill>
                  <a:srgbClr val="F3F3F3"/>
                </a:solidFill>
              </a:defRPr>
            </a:lvl2pPr>
            <a:lvl3pPr lvl="2" rtl="0">
              <a:spcBef>
                <a:spcPts val="0"/>
              </a:spcBef>
              <a:spcAft>
                <a:spcPts val="0"/>
              </a:spcAft>
              <a:buClr>
                <a:srgbClr val="F3F3F3"/>
              </a:buClr>
              <a:buSzPts val="1200"/>
              <a:buNone/>
              <a:defRPr sz="1600" b="0">
                <a:solidFill>
                  <a:srgbClr val="F3F3F3"/>
                </a:solidFill>
              </a:defRPr>
            </a:lvl3pPr>
            <a:lvl4pPr lvl="3" rtl="0">
              <a:spcBef>
                <a:spcPts val="0"/>
              </a:spcBef>
              <a:spcAft>
                <a:spcPts val="0"/>
              </a:spcAft>
              <a:buClr>
                <a:srgbClr val="F3F3F3"/>
              </a:buClr>
              <a:buSzPts val="1200"/>
              <a:buNone/>
              <a:defRPr sz="1600" b="0">
                <a:solidFill>
                  <a:srgbClr val="F3F3F3"/>
                </a:solidFill>
              </a:defRPr>
            </a:lvl4pPr>
            <a:lvl5pPr lvl="4" rtl="0">
              <a:spcBef>
                <a:spcPts val="0"/>
              </a:spcBef>
              <a:spcAft>
                <a:spcPts val="0"/>
              </a:spcAft>
              <a:buClr>
                <a:srgbClr val="F3F3F3"/>
              </a:buClr>
              <a:buSzPts val="1200"/>
              <a:buNone/>
              <a:defRPr sz="1600" b="0">
                <a:solidFill>
                  <a:srgbClr val="F3F3F3"/>
                </a:solidFill>
              </a:defRPr>
            </a:lvl5pPr>
            <a:lvl6pPr lvl="5" rtl="0">
              <a:spcBef>
                <a:spcPts val="0"/>
              </a:spcBef>
              <a:spcAft>
                <a:spcPts val="0"/>
              </a:spcAft>
              <a:buClr>
                <a:srgbClr val="F3F3F3"/>
              </a:buClr>
              <a:buSzPts val="1200"/>
              <a:buNone/>
              <a:defRPr sz="1600" b="0">
                <a:solidFill>
                  <a:srgbClr val="F3F3F3"/>
                </a:solidFill>
              </a:defRPr>
            </a:lvl6pPr>
            <a:lvl7pPr lvl="6" rtl="0">
              <a:spcBef>
                <a:spcPts val="0"/>
              </a:spcBef>
              <a:spcAft>
                <a:spcPts val="0"/>
              </a:spcAft>
              <a:buClr>
                <a:srgbClr val="F3F3F3"/>
              </a:buClr>
              <a:buSzPts val="1200"/>
              <a:buNone/>
              <a:defRPr sz="1600" b="0">
                <a:solidFill>
                  <a:srgbClr val="F3F3F3"/>
                </a:solidFill>
              </a:defRPr>
            </a:lvl7pPr>
            <a:lvl8pPr lvl="7" rtl="0">
              <a:spcBef>
                <a:spcPts val="0"/>
              </a:spcBef>
              <a:spcAft>
                <a:spcPts val="0"/>
              </a:spcAft>
              <a:buClr>
                <a:srgbClr val="F3F3F3"/>
              </a:buClr>
              <a:buSzPts val="1200"/>
              <a:buNone/>
              <a:defRPr sz="1600" b="0">
                <a:solidFill>
                  <a:srgbClr val="F3F3F3"/>
                </a:solidFill>
              </a:defRPr>
            </a:lvl8pPr>
            <a:lvl9pPr lvl="8" rtl="0">
              <a:spcBef>
                <a:spcPts val="0"/>
              </a:spcBef>
              <a:spcAft>
                <a:spcPts val="0"/>
              </a:spcAft>
              <a:buClr>
                <a:srgbClr val="F3F3F3"/>
              </a:buClr>
              <a:buSzPts val="1200"/>
              <a:buNone/>
              <a:defRPr sz="1600" b="0">
                <a:solidFill>
                  <a:srgbClr val="F3F3F3"/>
                </a:solidFill>
              </a:defRPr>
            </a:lvl9pPr>
          </a:lstStyle>
          <a:p>
            <a:r>
              <a:rPr lang="en-US"/>
              <a:t>Click to edit Master title style</a:t>
            </a:r>
            <a:endParaRPr/>
          </a:p>
        </p:txBody>
      </p:sp>
      <p:sp>
        <p:nvSpPr>
          <p:cNvPr id="19" name="Google Shape;19;p4"/>
          <p:cNvSpPr txBox="1">
            <a:spLocks noGrp="1"/>
          </p:cNvSpPr>
          <p:nvPr>
            <p:ph type="ctrTitle" idx="3"/>
          </p:nvPr>
        </p:nvSpPr>
        <p:spPr>
          <a:xfrm>
            <a:off x="8314100" y="2210167"/>
            <a:ext cx="3004800" cy="427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3200" b="0">
                <a:latin typeface="Staatliches"/>
                <a:ea typeface="Staatliches"/>
                <a:cs typeface="Staatliches"/>
                <a:sym typeface="Staatliches"/>
              </a:defRPr>
            </a:lvl1pPr>
            <a:lvl2pPr lvl="1" rtl="0">
              <a:spcBef>
                <a:spcPts val="0"/>
              </a:spcBef>
              <a:spcAft>
                <a:spcPts val="0"/>
              </a:spcAft>
              <a:buClr>
                <a:srgbClr val="F3F3F3"/>
              </a:buClr>
              <a:buSzPts val="1200"/>
              <a:buNone/>
              <a:defRPr sz="1600" b="0">
                <a:solidFill>
                  <a:srgbClr val="F3F3F3"/>
                </a:solidFill>
              </a:defRPr>
            </a:lvl2pPr>
            <a:lvl3pPr lvl="2" rtl="0">
              <a:spcBef>
                <a:spcPts val="0"/>
              </a:spcBef>
              <a:spcAft>
                <a:spcPts val="0"/>
              </a:spcAft>
              <a:buClr>
                <a:srgbClr val="F3F3F3"/>
              </a:buClr>
              <a:buSzPts val="1200"/>
              <a:buNone/>
              <a:defRPr sz="1600" b="0">
                <a:solidFill>
                  <a:srgbClr val="F3F3F3"/>
                </a:solidFill>
              </a:defRPr>
            </a:lvl3pPr>
            <a:lvl4pPr lvl="3" rtl="0">
              <a:spcBef>
                <a:spcPts val="0"/>
              </a:spcBef>
              <a:spcAft>
                <a:spcPts val="0"/>
              </a:spcAft>
              <a:buClr>
                <a:srgbClr val="F3F3F3"/>
              </a:buClr>
              <a:buSzPts val="1200"/>
              <a:buNone/>
              <a:defRPr sz="1600" b="0">
                <a:solidFill>
                  <a:srgbClr val="F3F3F3"/>
                </a:solidFill>
              </a:defRPr>
            </a:lvl4pPr>
            <a:lvl5pPr lvl="4" rtl="0">
              <a:spcBef>
                <a:spcPts val="0"/>
              </a:spcBef>
              <a:spcAft>
                <a:spcPts val="0"/>
              </a:spcAft>
              <a:buClr>
                <a:srgbClr val="F3F3F3"/>
              </a:buClr>
              <a:buSzPts val="1200"/>
              <a:buNone/>
              <a:defRPr sz="1600" b="0">
                <a:solidFill>
                  <a:srgbClr val="F3F3F3"/>
                </a:solidFill>
              </a:defRPr>
            </a:lvl5pPr>
            <a:lvl6pPr lvl="5" rtl="0">
              <a:spcBef>
                <a:spcPts val="0"/>
              </a:spcBef>
              <a:spcAft>
                <a:spcPts val="0"/>
              </a:spcAft>
              <a:buClr>
                <a:srgbClr val="F3F3F3"/>
              </a:buClr>
              <a:buSzPts val="1200"/>
              <a:buNone/>
              <a:defRPr sz="1600" b="0">
                <a:solidFill>
                  <a:srgbClr val="F3F3F3"/>
                </a:solidFill>
              </a:defRPr>
            </a:lvl6pPr>
            <a:lvl7pPr lvl="6" rtl="0">
              <a:spcBef>
                <a:spcPts val="0"/>
              </a:spcBef>
              <a:spcAft>
                <a:spcPts val="0"/>
              </a:spcAft>
              <a:buClr>
                <a:srgbClr val="F3F3F3"/>
              </a:buClr>
              <a:buSzPts val="1200"/>
              <a:buNone/>
              <a:defRPr sz="1600" b="0">
                <a:solidFill>
                  <a:srgbClr val="F3F3F3"/>
                </a:solidFill>
              </a:defRPr>
            </a:lvl7pPr>
            <a:lvl8pPr lvl="7" rtl="0">
              <a:spcBef>
                <a:spcPts val="0"/>
              </a:spcBef>
              <a:spcAft>
                <a:spcPts val="0"/>
              </a:spcAft>
              <a:buClr>
                <a:srgbClr val="F3F3F3"/>
              </a:buClr>
              <a:buSzPts val="1200"/>
              <a:buNone/>
              <a:defRPr sz="1600" b="0">
                <a:solidFill>
                  <a:srgbClr val="F3F3F3"/>
                </a:solidFill>
              </a:defRPr>
            </a:lvl8pPr>
            <a:lvl9pPr lvl="8" rtl="0">
              <a:spcBef>
                <a:spcPts val="0"/>
              </a:spcBef>
              <a:spcAft>
                <a:spcPts val="0"/>
              </a:spcAft>
              <a:buClr>
                <a:srgbClr val="F3F3F3"/>
              </a:buClr>
              <a:buSzPts val="1200"/>
              <a:buNone/>
              <a:defRPr sz="1600" b="0">
                <a:solidFill>
                  <a:srgbClr val="F3F3F3"/>
                </a:solidFill>
              </a:defRPr>
            </a:lvl9pPr>
          </a:lstStyle>
          <a:p>
            <a:r>
              <a:rPr lang="en-US"/>
              <a:t>Click to edit Master title style</a:t>
            </a:r>
            <a:endParaRPr/>
          </a:p>
        </p:txBody>
      </p:sp>
      <p:sp>
        <p:nvSpPr>
          <p:cNvPr id="20" name="Google Shape;20;p4"/>
          <p:cNvSpPr txBox="1">
            <a:spLocks noGrp="1"/>
          </p:cNvSpPr>
          <p:nvPr>
            <p:ph type="ctrTitle" idx="4"/>
          </p:nvPr>
        </p:nvSpPr>
        <p:spPr>
          <a:xfrm>
            <a:off x="8314100" y="4643267"/>
            <a:ext cx="3004800" cy="427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3200" b="0">
                <a:latin typeface="Staatliches"/>
                <a:ea typeface="Staatliches"/>
                <a:cs typeface="Staatliches"/>
                <a:sym typeface="Staatliches"/>
              </a:defRPr>
            </a:lvl1pPr>
            <a:lvl2pPr lvl="1" rtl="0">
              <a:spcBef>
                <a:spcPts val="0"/>
              </a:spcBef>
              <a:spcAft>
                <a:spcPts val="0"/>
              </a:spcAft>
              <a:buClr>
                <a:srgbClr val="F3F3F3"/>
              </a:buClr>
              <a:buSzPts val="1200"/>
              <a:buNone/>
              <a:defRPr sz="1600" b="0">
                <a:solidFill>
                  <a:srgbClr val="F3F3F3"/>
                </a:solidFill>
              </a:defRPr>
            </a:lvl2pPr>
            <a:lvl3pPr lvl="2" rtl="0">
              <a:spcBef>
                <a:spcPts val="0"/>
              </a:spcBef>
              <a:spcAft>
                <a:spcPts val="0"/>
              </a:spcAft>
              <a:buClr>
                <a:srgbClr val="F3F3F3"/>
              </a:buClr>
              <a:buSzPts val="1200"/>
              <a:buNone/>
              <a:defRPr sz="1600" b="0">
                <a:solidFill>
                  <a:srgbClr val="F3F3F3"/>
                </a:solidFill>
              </a:defRPr>
            </a:lvl3pPr>
            <a:lvl4pPr lvl="3" rtl="0">
              <a:spcBef>
                <a:spcPts val="0"/>
              </a:spcBef>
              <a:spcAft>
                <a:spcPts val="0"/>
              </a:spcAft>
              <a:buClr>
                <a:srgbClr val="F3F3F3"/>
              </a:buClr>
              <a:buSzPts val="1200"/>
              <a:buNone/>
              <a:defRPr sz="1600" b="0">
                <a:solidFill>
                  <a:srgbClr val="F3F3F3"/>
                </a:solidFill>
              </a:defRPr>
            </a:lvl4pPr>
            <a:lvl5pPr lvl="4" rtl="0">
              <a:spcBef>
                <a:spcPts val="0"/>
              </a:spcBef>
              <a:spcAft>
                <a:spcPts val="0"/>
              </a:spcAft>
              <a:buClr>
                <a:srgbClr val="F3F3F3"/>
              </a:buClr>
              <a:buSzPts val="1200"/>
              <a:buNone/>
              <a:defRPr sz="1600" b="0">
                <a:solidFill>
                  <a:srgbClr val="F3F3F3"/>
                </a:solidFill>
              </a:defRPr>
            </a:lvl5pPr>
            <a:lvl6pPr lvl="5" rtl="0">
              <a:spcBef>
                <a:spcPts val="0"/>
              </a:spcBef>
              <a:spcAft>
                <a:spcPts val="0"/>
              </a:spcAft>
              <a:buClr>
                <a:srgbClr val="F3F3F3"/>
              </a:buClr>
              <a:buSzPts val="1200"/>
              <a:buNone/>
              <a:defRPr sz="1600" b="0">
                <a:solidFill>
                  <a:srgbClr val="F3F3F3"/>
                </a:solidFill>
              </a:defRPr>
            </a:lvl6pPr>
            <a:lvl7pPr lvl="6" rtl="0">
              <a:spcBef>
                <a:spcPts val="0"/>
              </a:spcBef>
              <a:spcAft>
                <a:spcPts val="0"/>
              </a:spcAft>
              <a:buClr>
                <a:srgbClr val="F3F3F3"/>
              </a:buClr>
              <a:buSzPts val="1200"/>
              <a:buNone/>
              <a:defRPr sz="1600" b="0">
                <a:solidFill>
                  <a:srgbClr val="F3F3F3"/>
                </a:solidFill>
              </a:defRPr>
            </a:lvl7pPr>
            <a:lvl8pPr lvl="7" rtl="0">
              <a:spcBef>
                <a:spcPts val="0"/>
              </a:spcBef>
              <a:spcAft>
                <a:spcPts val="0"/>
              </a:spcAft>
              <a:buClr>
                <a:srgbClr val="F3F3F3"/>
              </a:buClr>
              <a:buSzPts val="1200"/>
              <a:buNone/>
              <a:defRPr sz="1600" b="0">
                <a:solidFill>
                  <a:srgbClr val="F3F3F3"/>
                </a:solidFill>
              </a:defRPr>
            </a:lvl8pPr>
            <a:lvl9pPr lvl="8" rtl="0">
              <a:spcBef>
                <a:spcPts val="0"/>
              </a:spcBef>
              <a:spcAft>
                <a:spcPts val="0"/>
              </a:spcAft>
              <a:buClr>
                <a:srgbClr val="F3F3F3"/>
              </a:buClr>
              <a:buSzPts val="1200"/>
              <a:buNone/>
              <a:defRPr sz="1600" b="0">
                <a:solidFill>
                  <a:srgbClr val="F3F3F3"/>
                </a:solidFill>
              </a:defRPr>
            </a:lvl9pPr>
          </a:lstStyle>
          <a:p>
            <a:r>
              <a:rPr lang="en-US"/>
              <a:t>Click to edit Master title style</a:t>
            </a:r>
            <a:endParaRPr/>
          </a:p>
        </p:txBody>
      </p:sp>
      <p:sp>
        <p:nvSpPr>
          <p:cNvPr id="21" name="Google Shape;21;p4"/>
          <p:cNvSpPr txBox="1">
            <a:spLocks noGrp="1"/>
          </p:cNvSpPr>
          <p:nvPr>
            <p:ph type="subTitle" idx="1"/>
          </p:nvPr>
        </p:nvSpPr>
        <p:spPr>
          <a:xfrm>
            <a:off x="5043733" y="2449604"/>
            <a:ext cx="2533200" cy="67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3F3F3"/>
              </a:buClr>
              <a:buSzPts val="1000"/>
              <a:buNone/>
              <a:defRPr/>
            </a:lvl1pPr>
            <a:lvl2pPr lvl="1" rtl="0">
              <a:lnSpc>
                <a:spcPct val="100000"/>
              </a:lnSpc>
              <a:spcBef>
                <a:spcPts val="0"/>
              </a:spcBef>
              <a:spcAft>
                <a:spcPts val="0"/>
              </a:spcAft>
              <a:buClr>
                <a:srgbClr val="F3F3F3"/>
              </a:buClr>
              <a:buSzPts val="1000"/>
              <a:buNone/>
              <a:defRPr sz="1333">
                <a:solidFill>
                  <a:srgbClr val="F3F3F3"/>
                </a:solidFill>
              </a:defRPr>
            </a:lvl2pPr>
            <a:lvl3pPr lvl="2" rtl="0">
              <a:lnSpc>
                <a:spcPct val="100000"/>
              </a:lnSpc>
              <a:spcBef>
                <a:spcPts val="0"/>
              </a:spcBef>
              <a:spcAft>
                <a:spcPts val="0"/>
              </a:spcAft>
              <a:buClr>
                <a:srgbClr val="F3F3F3"/>
              </a:buClr>
              <a:buSzPts val="1000"/>
              <a:buNone/>
              <a:defRPr sz="1333">
                <a:solidFill>
                  <a:srgbClr val="F3F3F3"/>
                </a:solidFill>
              </a:defRPr>
            </a:lvl3pPr>
            <a:lvl4pPr lvl="3" rtl="0">
              <a:lnSpc>
                <a:spcPct val="100000"/>
              </a:lnSpc>
              <a:spcBef>
                <a:spcPts val="0"/>
              </a:spcBef>
              <a:spcAft>
                <a:spcPts val="0"/>
              </a:spcAft>
              <a:buClr>
                <a:srgbClr val="F3F3F3"/>
              </a:buClr>
              <a:buSzPts val="1000"/>
              <a:buNone/>
              <a:defRPr sz="1333">
                <a:solidFill>
                  <a:srgbClr val="F3F3F3"/>
                </a:solidFill>
              </a:defRPr>
            </a:lvl4pPr>
            <a:lvl5pPr lvl="4" rtl="0">
              <a:lnSpc>
                <a:spcPct val="100000"/>
              </a:lnSpc>
              <a:spcBef>
                <a:spcPts val="0"/>
              </a:spcBef>
              <a:spcAft>
                <a:spcPts val="0"/>
              </a:spcAft>
              <a:buClr>
                <a:srgbClr val="F3F3F3"/>
              </a:buClr>
              <a:buSzPts val="1000"/>
              <a:buNone/>
              <a:defRPr sz="1333">
                <a:solidFill>
                  <a:srgbClr val="F3F3F3"/>
                </a:solidFill>
              </a:defRPr>
            </a:lvl5pPr>
            <a:lvl6pPr lvl="5" rtl="0">
              <a:lnSpc>
                <a:spcPct val="100000"/>
              </a:lnSpc>
              <a:spcBef>
                <a:spcPts val="0"/>
              </a:spcBef>
              <a:spcAft>
                <a:spcPts val="0"/>
              </a:spcAft>
              <a:buClr>
                <a:srgbClr val="F3F3F3"/>
              </a:buClr>
              <a:buSzPts val="1000"/>
              <a:buNone/>
              <a:defRPr sz="1333">
                <a:solidFill>
                  <a:srgbClr val="F3F3F3"/>
                </a:solidFill>
              </a:defRPr>
            </a:lvl6pPr>
            <a:lvl7pPr lvl="6" rtl="0">
              <a:lnSpc>
                <a:spcPct val="100000"/>
              </a:lnSpc>
              <a:spcBef>
                <a:spcPts val="0"/>
              </a:spcBef>
              <a:spcAft>
                <a:spcPts val="0"/>
              </a:spcAft>
              <a:buClr>
                <a:srgbClr val="F3F3F3"/>
              </a:buClr>
              <a:buSzPts val="1000"/>
              <a:buNone/>
              <a:defRPr sz="1333">
                <a:solidFill>
                  <a:srgbClr val="F3F3F3"/>
                </a:solidFill>
              </a:defRPr>
            </a:lvl7pPr>
            <a:lvl8pPr lvl="7" rtl="0">
              <a:lnSpc>
                <a:spcPct val="100000"/>
              </a:lnSpc>
              <a:spcBef>
                <a:spcPts val="0"/>
              </a:spcBef>
              <a:spcAft>
                <a:spcPts val="0"/>
              </a:spcAft>
              <a:buClr>
                <a:srgbClr val="F3F3F3"/>
              </a:buClr>
              <a:buSzPts val="1000"/>
              <a:buNone/>
              <a:defRPr sz="1333">
                <a:solidFill>
                  <a:srgbClr val="F3F3F3"/>
                </a:solidFill>
              </a:defRPr>
            </a:lvl8pPr>
            <a:lvl9pPr lvl="8" rtl="0">
              <a:lnSpc>
                <a:spcPct val="100000"/>
              </a:lnSpc>
              <a:spcBef>
                <a:spcPts val="0"/>
              </a:spcBef>
              <a:spcAft>
                <a:spcPts val="0"/>
              </a:spcAft>
              <a:buClr>
                <a:srgbClr val="F3F3F3"/>
              </a:buClr>
              <a:buSzPts val="1000"/>
              <a:buNone/>
              <a:defRPr sz="1333">
                <a:solidFill>
                  <a:srgbClr val="F3F3F3"/>
                </a:solidFill>
              </a:defRPr>
            </a:lvl9pPr>
          </a:lstStyle>
          <a:p>
            <a:r>
              <a:rPr lang="en-US"/>
              <a:t>Click to edit Master subtitle style</a:t>
            </a:r>
            <a:endParaRPr/>
          </a:p>
        </p:txBody>
      </p:sp>
      <p:sp>
        <p:nvSpPr>
          <p:cNvPr id="22" name="Google Shape;22;p4"/>
          <p:cNvSpPr txBox="1">
            <a:spLocks noGrp="1"/>
          </p:cNvSpPr>
          <p:nvPr>
            <p:ph type="subTitle" idx="5"/>
          </p:nvPr>
        </p:nvSpPr>
        <p:spPr>
          <a:xfrm>
            <a:off x="5043733" y="4879724"/>
            <a:ext cx="2533200" cy="67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000"/>
              <a:buNone/>
              <a:defRPr/>
            </a:lvl1pPr>
            <a:lvl2pPr lvl="1" rtl="0">
              <a:lnSpc>
                <a:spcPct val="100000"/>
              </a:lnSpc>
              <a:spcBef>
                <a:spcPts val="0"/>
              </a:spcBef>
              <a:spcAft>
                <a:spcPts val="0"/>
              </a:spcAft>
              <a:buClr>
                <a:srgbClr val="FCBF4A"/>
              </a:buClr>
              <a:buSzPts val="1000"/>
              <a:buNone/>
              <a:defRPr sz="1333">
                <a:solidFill>
                  <a:srgbClr val="FCBF4A"/>
                </a:solidFill>
              </a:defRPr>
            </a:lvl2pPr>
            <a:lvl3pPr lvl="2" rtl="0">
              <a:lnSpc>
                <a:spcPct val="100000"/>
              </a:lnSpc>
              <a:spcBef>
                <a:spcPts val="0"/>
              </a:spcBef>
              <a:spcAft>
                <a:spcPts val="0"/>
              </a:spcAft>
              <a:buClr>
                <a:srgbClr val="FCBF4A"/>
              </a:buClr>
              <a:buSzPts val="1000"/>
              <a:buNone/>
              <a:defRPr sz="1333">
                <a:solidFill>
                  <a:srgbClr val="FCBF4A"/>
                </a:solidFill>
              </a:defRPr>
            </a:lvl3pPr>
            <a:lvl4pPr lvl="3" rtl="0">
              <a:lnSpc>
                <a:spcPct val="100000"/>
              </a:lnSpc>
              <a:spcBef>
                <a:spcPts val="0"/>
              </a:spcBef>
              <a:spcAft>
                <a:spcPts val="0"/>
              </a:spcAft>
              <a:buClr>
                <a:srgbClr val="FCBF4A"/>
              </a:buClr>
              <a:buSzPts val="1000"/>
              <a:buNone/>
              <a:defRPr sz="1333">
                <a:solidFill>
                  <a:srgbClr val="FCBF4A"/>
                </a:solidFill>
              </a:defRPr>
            </a:lvl4pPr>
            <a:lvl5pPr lvl="4" rtl="0">
              <a:lnSpc>
                <a:spcPct val="100000"/>
              </a:lnSpc>
              <a:spcBef>
                <a:spcPts val="0"/>
              </a:spcBef>
              <a:spcAft>
                <a:spcPts val="0"/>
              </a:spcAft>
              <a:buClr>
                <a:srgbClr val="FCBF4A"/>
              </a:buClr>
              <a:buSzPts val="1000"/>
              <a:buNone/>
              <a:defRPr sz="1333">
                <a:solidFill>
                  <a:srgbClr val="FCBF4A"/>
                </a:solidFill>
              </a:defRPr>
            </a:lvl5pPr>
            <a:lvl6pPr lvl="5" rtl="0">
              <a:lnSpc>
                <a:spcPct val="100000"/>
              </a:lnSpc>
              <a:spcBef>
                <a:spcPts val="0"/>
              </a:spcBef>
              <a:spcAft>
                <a:spcPts val="0"/>
              </a:spcAft>
              <a:buClr>
                <a:srgbClr val="FCBF4A"/>
              </a:buClr>
              <a:buSzPts val="1000"/>
              <a:buNone/>
              <a:defRPr sz="1333">
                <a:solidFill>
                  <a:srgbClr val="FCBF4A"/>
                </a:solidFill>
              </a:defRPr>
            </a:lvl6pPr>
            <a:lvl7pPr lvl="6" rtl="0">
              <a:lnSpc>
                <a:spcPct val="100000"/>
              </a:lnSpc>
              <a:spcBef>
                <a:spcPts val="0"/>
              </a:spcBef>
              <a:spcAft>
                <a:spcPts val="0"/>
              </a:spcAft>
              <a:buClr>
                <a:srgbClr val="FCBF4A"/>
              </a:buClr>
              <a:buSzPts val="1000"/>
              <a:buNone/>
              <a:defRPr sz="1333">
                <a:solidFill>
                  <a:srgbClr val="FCBF4A"/>
                </a:solidFill>
              </a:defRPr>
            </a:lvl7pPr>
            <a:lvl8pPr lvl="7" rtl="0">
              <a:lnSpc>
                <a:spcPct val="100000"/>
              </a:lnSpc>
              <a:spcBef>
                <a:spcPts val="0"/>
              </a:spcBef>
              <a:spcAft>
                <a:spcPts val="0"/>
              </a:spcAft>
              <a:buClr>
                <a:srgbClr val="FCBF4A"/>
              </a:buClr>
              <a:buSzPts val="1000"/>
              <a:buNone/>
              <a:defRPr sz="1333">
                <a:solidFill>
                  <a:srgbClr val="FCBF4A"/>
                </a:solidFill>
              </a:defRPr>
            </a:lvl8pPr>
            <a:lvl9pPr lvl="8" rtl="0">
              <a:lnSpc>
                <a:spcPct val="100000"/>
              </a:lnSpc>
              <a:spcBef>
                <a:spcPts val="0"/>
              </a:spcBef>
              <a:spcAft>
                <a:spcPts val="0"/>
              </a:spcAft>
              <a:buClr>
                <a:srgbClr val="FCBF4A"/>
              </a:buClr>
              <a:buSzPts val="1000"/>
              <a:buNone/>
              <a:defRPr sz="1333">
                <a:solidFill>
                  <a:srgbClr val="FCBF4A"/>
                </a:solidFill>
              </a:defRPr>
            </a:lvl9pPr>
          </a:lstStyle>
          <a:p>
            <a:r>
              <a:rPr lang="en-US"/>
              <a:t>Click to edit Master subtitle style</a:t>
            </a:r>
            <a:endParaRPr/>
          </a:p>
        </p:txBody>
      </p:sp>
      <p:sp>
        <p:nvSpPr>
          <p:cNvPr id="23" name="Google Shape;23;p4"/>
          <p:cNvSpPr txBox="1">
            <a:spLocks noGrp="1"/>
          </p:cNvSpPr>
          <p:nvPr>
            <p:ph type="subTitle" idx="6"/>
          </p:nvPr>
        </p:nvSpPr>
        <p:spPr>
          <a:xfrm>
            <a:off x="8314100" y="2449604"/>
            <a:ext cx="2533200" cy="67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3F3F3"/>
              </a:buClr>
              <a:buSzPts val="1000"/>
              <a:buNone/>
              <a:defRPr/>
            </a:lvl1pPr>
            <a:lvl2pPr lvl="1" rtl="0">
              <a:lnSpc>
                <a:spcPct val="100000"/>
              </a:lnSpc>
              <a:spcBef>
                <a:spcPts val="0"/>
              </a:spcBef>
              <a:spcAft>
                <a:spcPts val="0"/>
              </a:spcAft>
              <a:buClr>
                <a:srgbClr val="F3F3F3"/>
              </a:buClr>
              <a:buSzPts val="1000"/>
              <a:buNone/>
              <a:defRPr sz="1333">
                <a:solidFill>
                  <a:srgbClr val="F3F3F3"/>
                </a:solidFill>
              </a:defRPr>
            </a:lvl2pPr>
            <a:lvl3pPr lvl="2" rtl="0">
              <a:lnSpc>
                <a:spcPct val="100000"/>
              </a:lnSpc>
              <a:spcBef>
                <a:spcPts val="0"/>
              </a:spcBef>
              <a:spcAft>
                <a:spcPts val="0"/>
              </a:spcAft>
              <a:buClr>
                <a:srgbClr val="F3F3F3"/>
              </a:buClr>
              <a:buSzPts val="1000"/>
              <a:buNone/>
              <a:defRPr sz="1333">
                <a:solidFill>
                  <a:srgbClr val="F3F3F3"/>
                </a:solidFill>
              </a:defRPr>
            </a:lvl3pPr>
            <a:lvl4pPr lvl="3" rtl="0">
              <a:lnSpc>
                <a:spcPct val="100000"/>
              </a:lnSpc>
              <a:spcBef>
                <a:spcPts val="0"/>
              </a:spcBef>
              <a:spcAft>
                <a:spcPts val="0"/>
              </a:spcAft>
              <a:buClr>
                <a:srgbClr val="F3F3F3"/>
              </a:buClr>
              <a:buSzPts val="1000"/>
              <a:buNone/>
              <a:defRPr sz="1333">
                <a:solidFill>
                  <a:srgbClr val="F3F3F3"/>
                </a:solidFill>
              </a:defRPr>
            </a:lvl4pPr>
            <a:lvl5pPr lvl="4" rtl="0">
              <a:lnSpc>
                <a:spcPct val="100000"/>
              </a:lnSpc>
              <a:spcBef>
                <a:spcPts val="0"/>
              </a:spcBef>
              <a:spcAft>
                <a:spcPts val="0"/>
              </a:spcAft>
              <a:buClr>
                <a:srgbClr val="F3F3F3"/>
              </a:buClr>
              <a:buSzPts val="1000"/>
              <a:buNone/>
              <a:defRPr sz="1333">
                <a:solidFill>
                  <a:srgbClr val="F3F3F3"/>
                </a:solidFill>
              </a:defRPr>
            </a:lvl5pPr>
            <a:lvl6pPr lvl="5" rtl="0">
              <a:lnSpc>
                <a:spcPct val="100000"/>
              </a:lnSpc>
              <a:spcBef>
                <a:spcPts val="0"/>
              </a:spcBef>
              <a:spcAft>
                <a:spcPts val="0"/>
              </a:spcAft>
              <a:buClr>
                <a:srgbClr val="F3F3F3"/>
              </a:buClr>
              <a:buSzPts val="1000"/>
              <a:buNone/>
              <a:defRPr sz="1333">
                <a:solidFill>
                  <a:srgbClr val="F3F3F3"/>
                </a:solidFill>
              </a:defRPr>
            </a:lvl6pPr>
            <a:lvl7pPr lvl="6" rtl="0">
              <a:lnSpc>
                <a:spcPct val="100000"/>
              </a:lnSpc>
              <a:spcBef>
                <a:spcPts val="0"/>
              </a:spcBef>
              <a:spcAft>
                <a:spcPts val="0"/>
              </a:spcAft>
              <a:buClr>
                <a:srgbClr val="F3F3F3"/>
              </a:buClr>
              <a:buSzPts val="1000"/>
              <a:buNone/>
              <a:defRPr sz="1333">
                <a:solidFill>
                  <a:srgbClr val="F3F3F3"/>
                </a:solidFill>
              </a:defRPr>
            </a:lvl7pPr>
            <a:lvl8pPr lvl="7" rtl="0">
              <a:lnSpc>
                <a:spcPct val="100000"/>
              </a:lnSpc>
              <a:spcBef>
                <a:spcPts val="0"/>
              </a:spcBef>
              <a:spcAft>
                <a:spcPts val="0"/>
              </a:spcAft>
              <a:buClr>
                <a:srgbClr val="F3F3F3"/>
              </a:buClr>
              <a:buSzPts val="1000"/>
              <a:buNone/>
              <a:defRPr sz="1333">
                <a:solidFill>
                  <a:srgbClr val="F3F3F3"/>
                </a:solidFill>
              </a:defRPr>
            </a:lvl8pPr>
            <a:lvl9pPr lvl="8" rtl="0">
              <a:lnSpc>
                <a:spcPct val="100000"/>
              </a:lnSpc>
              <a:spcBef>
                <a:spcPts val="0"/>
              </a:spcBef>
              <a:spcAft>
                <a:spcPts val="0"/>
              </a:spcAft>
              <a:buClr>
                <a:srgbClr val="F3F3F3"/>
              </a:buClr>
              <a:buSzPts val="1000"/>
              <a:buNone/>
              <a:defRPr sz="1333">
                <a:solidFill>
                  <a:srgbClr val="F3F3F3"/>
                </a:solidFill>
              </a:defRPr>
            </a:lvl9pPr>
          </a:lstStyle>
          <a:p>
            <a:r>
              <a:rPr lang="en-US"/>
              <a:t>Click to edit Master subtitle style</a:t>
            </a:r>
            <a:endParaRPr/>
          </a:p>
        </p:txBody>
      </p:sp>
      <p:sp>
        <p:nvSpPr>
          <p:cNvPr id="24" name="Google Shape;24;p4"/>
          <p:cNvSpPr txBox="1">
            <a:spLocks noGrp="1"/>
          </p:cNvSpPr>
          <p:nvPr>
            <p:ph type="subTitle" idx="7"/>
          </p:nvPr>
        </p:nvSpPr>
        <p:spPr>
          <a:xfrm>
            <a:off x="8314100" y="4879724"/>
            <a:ext cx="2533200" cy="67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000"/>
              <a:buNone/>
              <a:defRPr/>
            </a:lvl1pPr>
            <a:lvl2pPr lvl="1" rtl="0">
              <a:lnSpc>
                <a:spcPct val="100000"/>
              </a:lnSpc>
              <a:spcBef>
                <a:spcPts val="0"/>
              </a:spcBef>
              <a:spcAft>
                <a:spcPts val="0"/>
              </a:spcAft>
              <a:buClr>
                <a:srgbClr val="FCBF4A"/>
              </a:buClr>
              <a:buSzPts val="1000"/>
              <a:buNone/>
              <a:defRPr sz="1333">
                <a:solidFill>
                  <a:srgbClr val="FCBF4A"/>
                </a:solidFill>
              </a:defRPr>
            </a:lvl2pPr>
            <a:lvl3pPr lvl="2" rtl="0">
              <a:lnSpc>
                <a:spcPct val="100000"/>
              </a:lnSpc>
              <a:spcBef>
                <a:spcPts val="0"/>
              </a:spcBef>
              <a:spcAft>
                <a:spcPts val="0"/>
              </a:spcAft>
              <a:buClr>
                <a:srgbClr val="FCBF4A"/>
              </a:buClr>
              <a:buSzPts val="1000"/>
              <a:buNone/>
              <a:defRPr sz="1333">
                <a:solidFill>
                  <a:srgbClr val="FCBF4A"/>
                </a:solidFill>
              </a:defRPr>
            </a:lvl3pPr>
            <a:lvl4pPr lvl="3" rtl="0">
              <a:lnSpc>
                <a:spcPct val="100000"/>
              </a:lnSpc>
              <a:spcBef>
                <a:spcPts val="0"/>
              </a:spcBef>
              <a:spcAft>
                <a:spcPts val="0"/>
              </a:spcAft>
              <a:buClr>
                <a:srgbClr val="FCBF4A"/>
              </a:buClr>
              <a:buSzPts val="1000"/>
              <a:buNone/>
              <a:defRPr sz="1333">
                <a:solidFill>
                  <a:srgbClr val="FCBF4A"/>
                </a:solidFill>
              </a:defRPr>
            </a:lvl4pPr>
            <a:lvl5pPr lvl="4" rtl="0">
              <a:lnSpc>
                <a:spcPct val="100000"/>
              </a:lnSpc>
              <a:spcBef>
                <a:spcPts val="0"/>
              </a:spcBef>
              <a:spcAft>
                <a:spcPts val="0"/>
              </a:spcAft>
              <a:buClr>
                <a:srgbClr val="FCBF4A"/>
              </a:buClr>
              <a:buSzPts val="1000"/>
              <a:buNone/>
              <a:defRPr sz="1333">
                <a:solidFill>
                  <a:srgbClr val="FCBF4A"/>
                </a:solidFill>
              </a:defRPr>
            </a:lvl5pPr>
            <a:lvl6pPr lvl="5" rtl="0">
              <a:lnSpc>
                <a:spcPct val="100000"/>
              </a:lnSpc>
              <a:spcBef>
                <a:spcPts val="0"/>
              </a:spcBef>
              <a:spcAft>
                <a:spcPts val="0"/>
              </a:spcAft>
              <a:buClr>
                <a:srgbClr val="FCBF4A"/>
              </a:buClr>
              <a:buSzPts val="1000"/>
              <a:buNone/>
              <a:defRPr sz="1333">
                <a:solidFill>
                  <a:srgbClr val="FCBF4A"/>
                </a:solidFill>
              </a:defRPr>
            </a:lvl6pPr>
            <a:lvl7pPr lvl="6" rtl="0">
              <a:lnSpc>
                <a:spcPct val="100000"/>
              </a:lnSpc>
              <a:spcBef>
                <a:spcPts val="0"/>
              </a:spcBef>
              <a:spcAft>
                <a:spcPts val="0"/>
              </a:spcAft>
              <a:buClr>
                <a:srgbClr val="FCBF4A"/>
              </a:buClr>
              <a:buSzPts val="1000"/>
              <a:buNone/>
              <a:defRPr sz="1333">
                <a:solidFill>
                  <a:srgbClr val="FCBF4A"/>
                </a:solidFill>
              </a:defRPr>
            </a:lvl7pPr>
            <a:lvl8pPr lvl="7" rtl="0">
              <a:lnSpc>
                <a:spcPct val="100000"/>
              </a:lnSpc>
              <a:spcBef>
                <a:spcPts val="0"/>
              </a:spcBef>
              <a:spcAft>
                <a:spcPts val="0"/>
              </a:spcAft>
              <a:buClr>
                <a:srgbClr val="FCBF4A"/>
              </a:buClr>
              <a:buSzPts val="1000"/>
              <a:buNone/>
              <a:defRPr sz="1333">
                <a:solidFill>
                  <a:srgbClr val="FCBF4A"/>
                </a:solidFill>
              </a:defRPr>
            </a:lvl8pPr>
            <a:lvl9pPr lvl="8" rtl="0">
              <a:lnSpc>
                <a:spcPct val="100000"/>
              </a:lnSpc>
              <a:spcBef>
                <a:spcPts val="0"/>
              </a:spcBef>
              <a:spcAft>
                <a:spcPts val="0"/>
              </a:spcAft>
              <a:buClr>
                <a:srgbClr val="FCBF4A"/>
              </a:buClr>
              <a:buSzPts val="1000"/>
              <a:buNone/>
              <a:defRPr sz="1333">
                <a:solidFill>
                  <a:srgbClr val="FCBF4A"/>
                </a:solidFill>
              </a:defRPr>
            </a:lvl9pPr>
          </a:lstStyle>
          <a:p>
            <a:r>
              <a:rPr lang="en-US"/>
              <a:t>Click to edit Master subtitle style</a:t>
            </a:r>
            <a:endParaRPr/>
          </a:p>
        </p:txBody>
      </p:sp>
    </p:spTree>
    <p:extLst>
      <p:ext uri="{BB962C8B-B14F-4D97-AF65-F5344CB8AC3E}">
        <p14:creationId xmlns:p14="http://schemas.microsoft.com/office/powerpoint/2010/main" val="36683167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TEXT 1">
  <p:cSld name="TITLE +TEXT 1">
    <p:bg>
      <p:bgPr>
        <a:solidFill>
          <a:srgbClr val="F3F3F3"/>
        </a:solidFill>
        <a:effectLst/>
      </p:bgPr>
    </p:bg>
    <p:spTree>
      <p:nvGrpSpPr>
        <p:cNvPr id="1" name="Shape 25"/>
        <p:cNvGrpSpPr/>
        <p:nvPr/>
      </p:nvGrpSpPr>
      <p:grpSpPr>
        <a:xfrm>
          <a:off x="0" y="0"/>
          <a:ext cx="0" cy="0"/>
          <a:chOff x="0" y="0"/>
          <a:chExt cx="0" cy="0"/>
        </a:xfrm>
      </p:grpSpPr>
      <p:sp>
        <p:nvSpPr>
          <p:cNvPr id="26" name="Google Shape;26;p5"/>
          <p:cNvSpPr/>
          <p:nvPr/>
        </p:nvSpPr>
        <p:spPr>
          <a:xfrm>
            <a:off x="1953007" y="1412267"/>
            <a:ext cx="8286000" cy="3624800"/>
          </a:xfrm>
          <a:prstGeom prst="roundRect">
            <a:avLst>
              <a:gd name="adj" fmla="val 4313"/>
            </a:avLst>
          </a:prstGeom>
          <a:solidFill>
            <a:srgbClr val="FFF2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7" name="Google Shape;27;p5"/>
          <p:cNvSpPr txBox="1">
            <a:spLocks noGrp="1"/>
          </p:cNvSpPr>
          <p:nvPr>
            <p:ph type="ctrTitle"/>
          </p:nvPr>
        </p:nvSpPr>
        <p:spPr>
          <a:xfrm>
            <a:off x="2983193" y="2194384"/>
            <a:ext cx="6225600" cy="513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2D406A"/>
              </a:buClr>
              <a:buSzPts val="2400"/>
              <a:buNone/>
              <a:defRPr sz="3200" b="0">
                <a:latin typeface="Staatliches"/>
                <a:ea typeface="Staatliches"/>
                <a:cs typeface="Staatliches"/>
                <a:sym typeface="Staatliches"/>
              </a:defRPr>
            </a:lvl1pPr>
            <a:lvl2pPr lvl="1" algn="ctr" rtl="0">
              <a:spcBef>
                <a:spcPts val="0"/>
              </a:spcBef>
              <a:spcAft>
                <a:spcPts val="0"/>
              </a:spcAft>
              <a:buClr>
                <a:srgbClr val="2D406A"/>
              </a:buClr>
              <a:buSzPts val="2400"/>
              <a:buFont typeface="Anton"/>
              <a:buNone/>
              <a:defRPr sz="3200" b="0">
                <a:solidFill>
                  <a:srgbClr val="2D406A"/>
                </a:solidFill>
                <a:latin typeface="Anton"/>
                <a:ea typeface="Anton"/>
                <a:cs typeface="Anton"/>
                <a:sym typeface="Anton"/>
              </a:defRPr>
            </a:lvl2pPr>
            <a:lvl3pPr lvl="2" algn="ctr" rtl="0">
              <a:spcBef>
                <a:spcPts val="0"/>
              </a:spcBef>
              <a:spcAft>
                <a:spcPts val="0"/>
              </a:spcAft>
              <a:buClr>
                <a:srgbClr val="2D406A"/>
              </a:buClr>
              <a:buSzPts val="2400"/>
              <a:buFont typeface="Anton"/>
              <a:buNone/>
              <a:defRPr sz="3200" b="0">
                <a:solidFill>
                  <a:srgbClr val="2D406A"/>
                </a:solidFill>
                <a:latin typeface="Anton"/>
                <a:ea typeface="Anton"/>
                <a:cs typeface="Anton"/>
                <a:sym typeface="Anton"/>
              </a:defRPr>
            </a:lvl3pPr>
            <a:lvl4pPr lvl="3" algn="ctr" rtl="0">
              <a:spcBef>
                <a:spcPts val="0"/>
              </a:spcBef>
              <a:spcAft>
                <a:spcPts val="0"/>
              </a:spcAft>
              <a:buClr>
                <a:srgbClr val="2D406A"/>
              </a:buClr>
              <a:buSzPts val="2400"/>
              <a:buFont typeface="Anton"/>
              <a:buNone/>
              <a:defRPr sz="3200" b="0">
                <a:solidFill>
                  <a:srgbClr val="2D406A"/>
                </a:solidFill>
                <a:latin typeface="Anton"/>
                <a:ea typeface="Anton"/>
                <a:cs typeface="Anton"/>
                <a:sym typeface="Anton"/>
              </a:defRPr>
            </a:lvl4pPr>
            <a:lvl5pPr lvl="4" algn="ctr" rtl="0">
              <a:spcBef>
                <a:spcPts val="0"/>
              </a:spcBef>
              <a:spcAft>
                <a:spcPts val="0"/>
              </a:spcAft>
              <a:buClr>
                <a:srgbClr val="2D406A"/>
              </a:buClr>
              <a:buSzPts val="2400"/>
              <a:buFont typeface="Anton"/>
              <a:buNone/>
              <a:defRPr sz="3200" b="0">
                <a:solidFill>
                  <a:srgbClr val="2D406A"/>
                </a:solidFill>
                <a:latin typeface="Anton"/>
                <a:ea typeface="Anton"/>
                <a:cs typeface="Anton"/>
                <a:sym typeface="Anton"/>
              </a:defRPr>
            </a:lvl5pPr>
            <a:lvl6pPr lvl="5" algn="ctr" rtl="0">
              <a:spcBef>
                <a:spcPts val="0"/>
              </a:spcBef>
              <a:spcAft>
                <a:spcPts val="0"/>
              </a:spcAft>
              <a:buClr>
                <a:srgbClr val="2D406A"/>
              </a:buClr>
              <a:buSzPts val="2400"/>
              <a:buFont typeface="Anton"/>
              <a:buNone/>
              <a:defRPr sz="3200" b="0">
                <a:solidFill>
                  <a:srgbClr val="2D406A"/>
                </a:solidFill>
                <a:latin typeface="Anton"/>
                <a:ea typeface="Anton"/>
                <a:cs typeface="Anton"/>
                <a:sym typeface="Anton"/>
              </a:defRPr>
            </a:lvl6pPr>
            <a:lvl7pPr lvl="6" algn="ctr" rtl="0">
              <a:spcBef>
                <a:spcPts val="0"/>
              </a:spcBef>
              <a:spcAft>
                <a:spcPts val="0"/>
              </a:spcAft>
              <a:buClr>
                <a:srgbClr val="2D406A"/>
              </a:buClr>
              <a:buSzPts val="2400"/>
              <a:buFont typeface="Anton"/>
              <a:buNone/>
              <a:defRPr sz="3200" b="0">
                <a:solidFill>
                  <a:srgbClr val="2D406A"/>
                </a:solidFill>
                <a:latin typeface="Anton"/>
                <a:ea typeface="Anton"/>
                <a:cs typeface="Anton"/>
                <a:sym typeface="Anton"/>
              </a:defRPr>
            </a:lvl7pPr>
            <a:lvl8pPr lvl="7" algn="ctr" rtl="0">
              <a:spcBef>
                <a:spcPts val="0"/>
              </a:spcBef>
              <a:spcAft>
                <a:spcPts val="0"/>
              </a:spcAft>
              <a:buClr>
                <a:srgbClr val="2D406A"/>
              </a:buClr>
              <a:buSzPts val="2400"/>
              <a:buFont typeface="Anton"/>
              <a:buNone/>
              <a:defRPr sz="3200" b="0">
                <a:solidFill>
                  <a:srgbClr val="2D406A"/>
                </a:solidFill>
                <a:latin typeface="Anton"/>
                <a:ea typeface="Anton"/>
                <a:cs typeface="Anton"/>
                <a:sym typeface="Anton"/>
              </a:defRPr>
            </a:lvl8pPr>
            <a:lvl9pPr lvl="8" algn="ctr" rtl="0">
              <a:spcBef>
                <a:spcPts val="0"/>
              </a:spcBef>
              <a:spcAft>
                <a:spcPts val="0"/>
              </a:spcAft>
              <a:buClr>
                <a:srgbClr val="2D406A"/>
              </a:buClr>
              <a:buSzPts val="2400"/>
              <a:buFont typeface="Anton"/>
              <a:buNone/>
              <a:defRPr sz="3200" b="0">
                <a:solidFill>
                  <a:srgbClr val="2D406A"/>
                </a:solidFill>
                <a:latin typeface="Anton"/>
                <a:ea typeface="Anton"/>
                <a:cs typeface="Anton"/>
                <a:sym typeface="Anton"/>
              </a:defRPr>
            </a:lvl9pPr>
          </a:lstStyle>
          <a:p>
            <a:r>
              <a:rPr lang="en-US"/>
              <a:t>Click to edit Master title style</a:t>
            </a:r>
            <a:endParaRPr/>
          </a:p>
        </p:txBody>
      </p:sp>
      <p:sp>
        <p:nvSpPr>
          <p:cNvPr id="28" name="Google Shape;28;p5"/>
          <p:cNvSpPr txBox="1">
            <a:spLocks noGrp="1"/>
          </p:cNvSpPr>
          <p:nvPr>
            <p:ph type="subTitle" idx="1"/>
          </p:nvPr>
        </p:nvSpPr>
        <p:spPr>
          <a:xfrm>
            <a:off x="3416900" y="2920031"/>
            <a:ext cx="5357600" cy="1743600"/>
          </a:xfrm>
          <a:prstGeom prst="rect">
            <a:avLst/>
          </a:prstGeom>
          <a:noFill/>
        </p:spPr>
        <p:txBody>
          <a:bodyPr spcFirstLastPara="1" wrap="square" lIns="91425" tIns="91425" rIns="91425" bIns="91425" anchor="t" anchorCtr="0">
            <a:noAutofit/>
          </a:bodyPr>
          <a:lstStyle>
            <a:lvl1pPr marR="95998" lvl="0" algn="ctr" rtl="0">
              <a:lnSpc>
                <a:spcPct val="100000"/>
              </a:lnSpc>
              <a:spcBef>
                <a:spcPts val="0"/>
              </a:spcBef>
              <a:spcAft>
                <a:spcPts val="0"/>
              </a:spcAft>
              <a:buClr>
                <a:srgbClr val="2D406A"/>
              </a:buClr>
              <a:buSzPts val="1100"/>
              <a:buFont typeface="Abel"/>
              <a:buNone/>
              <a:defRPr sz="1467">
                <a:latin typeface="Anaheim"/>
                <a:ea typeface="Anaheim"/>
                <a:cs typeface="Anaheim"/>
                <a:sym typeface="Anaheim"/>
              </a:defRPr>
            </a:lvl1pPr>
            <a:lvl2pPr lvl="1" algn="ctr" rtl="0">
              <a:lnSpc>
                <a:spcPct val="100000"/>
              </a:lnSpc>
              <a:spcBef>
                <a:spcPts val="0"/>
              </a:spcBef>
              <a:spcAft>
                <a:spcPts val="0"/>
              </a:spcAft>
              <a:buClr>
                <a:srgbClr val="2D406A"/>
              </a:buClr>
              <a:buSzPts val="1100"/>
              <a:buFont typeface="Abel"/>
              <a:buNone/>
              <a:defRPr sz="1467">
                <a:solidFill>
                  <a:srgbClr val="2D406A"/>
                </a:solidFill>
                <a:latin typeface="Abel"/>
                <a:ea typeface="Abel"/>
                <a:cs typeface="Abel"/>
                <a:sym typeface="Abel"/>
              </a:defRPr>
            </a:lvl2pPr>
            <a:lvl3pPr lvl="2" algn="ctr" rtl="0">
              <a:lnSpc>
                <a:spcPct val="100000"/>
              </a:lnSpc>
              <a:spcBef>
                <a:spcPts val="0"/>
              </a:spcBef>
              <a:spcAft>
                <a:spcPts val="0"/>
              </a:spcAft>
              <a:buClr>
                <a:srgbClr val="2D406A"/>
              </a:buClr>
              <a:buSzPts val="1100"/>
              <a:buFont typeface="Abel"/>
              <a:buNone/>
              <a:defRPr sz="1467">
                <a:solidFill>
                  <a:srgbClr val="2D406A"/>
                </a:solidFill>
                <a:latin typeface="Abel"/>
                <a:ea typeface="Abel"/>
                <a:cs typeface="Abel"/>
                <a:sym typeface="Abel"/>
              </a:defRPr>
            </a:lvl3pPr>
            <a:lvl4pPr lvl="3" algn="ctr" rtl="0">
              <a:lnSpc>
                <a:spcPct val="100000"/>
              </a:lnSpc>
              <a:spcBef>
                <a:spcPts val="0"/>
              </a:spcBef>
              <a:spcAft>
                <a:spcPts val="0"/>
              </a:spcAft>
              <a:buClr>
                <a:srgbClr val="2D406A"/>
              </a:buClr>
              <a:buSzPts val="1100"/>
              <a:buFont typeface="Abel"/>
              <a:buNone/>
              <a:defRPr sz="1467">
                <a:solidFill>
                  <a:srgbClr val="2D406A"/>
                </a:solidFill>
                <a:latin typeface="Abel"/>
                <a:ea typeface="Abel"/>
                <a:cs typeface="Abel"/>
                <a:sym typeface="Abel"/>
              </a:defRPr>
            </a:lvl4pPr>
            <a:lvl5pPr lvl="4" algn="ctr" rtl="0">
              <a:lnSpc>
                <a:spcPct val="100000"/>
              </a:lnSpc>
              <a:spcBef>
                <a:spcPts val="0"/>
              </a:spcBef>
              <a:spcAft>
                <a:spcPts val="0"/>
              </a:spcAft>
              <a:buClr>
                <a:srgbClr val="2D406A"/>
              </a:buClr>
              <a:buSzPts val="1100"/>
              <a:buFont typeface="Abel"/>
              <a:buNone/>
              <a:defRPr sz="1467">
                <a:solidFill>
                  <a:srgbClr val="2D406A"/>
                </a:solidFill>
                <a:latin typeface="Abel"/>
                <a:ea typeface="Abel"/>
                <a:cs typeface="Abel"/>
                <a:sym typeface="Abel"/>
              </a:defRPr>
            </a:lvl5pPr>
            <a:lvl6pPr lvl="5" algn="ctr" rtl="0">
              <a:lnSpc>
                <a:spcPct val="100000"/>
              </a:lnSpc>
              <a:spcBef>
                <a:spcPts val="0"/>
              </a:spcBef>
              <a:spcAft>
                <a:spcPts val="0"/>
              </a:spcAft>
              <a:buClr>
                <a:srgbClr val="2D406A"/>
              </a:buClr>
              <a:buSzPts val="1100"/>
              <a:buFont typeface="Abel"/>
              <a:buNone/>
              <a:defRPr sz="1467">
                <a:solidFill>
                  <a:srgbClr val="2D406A"/>
                </a:solidFill>
                <a:latin typeface="Abel"/>
                <a:ea typeface="Abel"/>
                <a:cs typeface="Abel"/>
                <a:sym typeface="Abel"/>
              </a:defRPr>
            </a:lvl6pPr>
            <a:lvl7pPr lvl="6" algn="ctr" rtl="0">
              <a:lnSpc>
                <a:spcPct val="100000"/>
              </a:lnSpc>
              <a:spcBef>
                <a:spcPts val="0"/>
              </a:spcBef>
              <a:spcAft>
                <a:spcPts val="0"/>
              </a:spcAft>
              <a:buClr>
                <a:srgbClr val="2D406A"/>
              </a:buClr>
              <a:buSzPts val="1100"/>
              <a:buFont typeface="Abel"/>
              <a:buNone/>
              <a:defRPr sz="1467">
                <a:solidFill>
                  <a:srgbClr val="2D406A"/>
                </a:solidFill>
                <a:latin typeface="Abel"/>
                <a:ea typeface="Abel"/>
                <a:cs typeface="Abel"/>
                <a:sym typeface="Abel"/>
              </a:defRPr>
            </a:lvl7pPr>
            <a:lvl8pPr lvl="7" algn="ctr" rtl="0">
              <a:lnSpc>
                <a:spcPct val="100000"/>
              </a:lnSpc>
              <a:spcBef>
                <a:spcPts val="0"/>
              </a:spcBef>
              <a:spcAft>
                <a:spcPts val="0"/>
              </a:spcAft>
              <a:buClr>
                <a:srgbClr val="2D406A"/>
              </a:buClr>
              <a:buSzPts val="1100"/>
              <a:buFont typeface="Abel"/>
              <a:buNone/>
              <a:defRPr sz="1467">
                <a:solidFill>
                  <a:srgbClr val="2D406A"/>
                </a:solidFill>
                <a:latin typeface="Abel"/>
                <a:ea typeface="Abel"/>
                <a:cs typeface="Abel"/>
                <a:sym typeface="Abel"/>
              </a:defRPr>
            </a:lvl8pPr>
            <a:lvl9pPr lvl="8" algn="ctr" rtl="0">
              <a:lnSpc>
                <a:spcPct val="100000"/>
              </a:lnSpc>
              <a:spcBef>
                <a:spcPts val="0"/>
              </a:spcBef>
              <a:spcAft>
                <a:spcPts val="0"/>
              </a:spcAft>
              <a:buClr>
                <a:srgbClr val="2D406A"/>
              </a:buClr>
              <a:buSzPts val="1100"/>
              <a:buFont typeface="Abel"/>
              <a:buNone/>
              <a:defRPr sz="1467">
                <a:solidFill>
                  <a:srgbClr val="2D406A"/>
                </a:solidFill>
                <a:latin typeface="Abel"/>
                <a:ea typeface="Abel"/>
                <a:cs typeface="Abel"/>
                <a:sym typeface="Abel"/>
              </a:defRPr>
            </a:lvl9pPr>
          </a:lstStyle>
          <a:p>
            <a:r>
              <a:rPr lang="en-US"/>
              <a:t>Click to edit Master subtitle style</a:t>
            </a:r>
            <a:endParaRPr/>
          </a:p>
        </p:txBody>
      </p:sp>
      <p:sp>
        <p:nvSpPr>
          <p:cNvPr id="29" name="Google Shape;29;p5"/>
          <p:cNvSpPr/>
          <p:nvPr/>
        </p:nvSpPr>
        <p:spPr>
          <a:xfrm>
            <a:off x="2074373" y="1311100"/>
            <a:ext cx="8286000" cy="3624800"/>
          </a:xfrm>
          <a:prstGeom prst="roundRect">
            <a:avLst>
              <a:gd name="adj" fmla="val 4313"/>
            </a:avLst>
          </a:prstGeom>
          <a:noFill/>
          <a:ln w="9525"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1289305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QUOTE">
  <p:cSld name="QUOTE">
    <p:bg>
      <p:bgPr>
        <a:solidFill>
          <a:srgbClr val="F3F3F3"/>
        </a:solidFill>
        <a:effectLst/>
      </p:bgPr>
    </p:bg>
    <p:spTree>
      <p:nvGrpSpPr>
        <p:cNvPr id="1" name="Shape 30"/>
        <p:cNvGrpSpPr/>
        <p:nvPr/>
      </p:nvGrpSpPr>
      <p:grpSpPr>
        <a:xfrm>
          <a:off x="0" y="0"/>
          <a:ext cx="0" cy="0"/>
          <a:chOff x="0" y="0"/>
          <a:chExt cx="0" cy="0"/>
        </a:xfrm>
      </p:grpSpPr>
      <p:grpSp>
        <p:nvGrpSpPr>
          <p:cNvPr id="31" name="Google Shape;31;p6"/>
          <p:cNvGrpSpPr/>
          <p:nvPr/>
        </p:nvGrpSpPr>
        <p:grpSpPr>
          <a:xfrm>
            <a:off x="1264367" y="4061434"/>
            <a:ext cx="10927533" cy="620300"/>
            <a:chOff x="948275" y="3046075"/>
            <a:chExt cx="8195650" cy="465225"/>
          </a:xfrm>
        </p:grpSpPr>
        <p:sp>
          <p:nvSpPr>
            <p:cNvPr id="32" name="Google Shape;32;p6"/>
            <p:cNvSpPr/>
            <p:nvPr/>
          </p:nvSpPr>
          <p:spPr>
            <a:xfrm>
              <a:off x="948275" y="3103000"/>
              <a:ext cx="8076600" cy="408300"/>
            </a:xfrm>
            <a:prstGeom prst="roundRect">
              <a:avLst>
                <a:gd name="adj" fmla="val 4313"/>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 name="Google Shape;33;p6"/>
            <p:cNvSpPr/>
            <p:nvPr/>
          </p:nvSpPr>
          <p:spPr>
            <a:xfrm>
              <a:off x="1008525" y="3046075"/>
              <a:ext cx="8135400" cy="408300"/>
            </a:xfrm>
            <a:prstGeom prst="roundRect">
              <a:avLst>
                <a:gd name="adj" fmla="val 4313"/>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34" name="Google Shape;34;p6"/>
          <p:cNvSpPr txBox="1">
            <a:spLocks noGrp="1"/>
          </p:cNvSpPr>
          <p:nvPr>
            <p:ph type="ctrTitle"/>
          </p:nvPr>
        </p:nvSpPr>
        <p:spPr>
          <a:xfrm flipH="1">
            <a:off x="4815567" y="4061533"/>
            <a:ext cx="6304000" cy="62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3F3F3"/>
              </a:buClr>
              <a:buSzPts val="1200"/>
              <a:buNone/>
              <a:defRPr sz="1867" b="0">
                <a:latin typeface="Staatliches"/>
                <a:ea typeface="Staatliches"/>
                <a:cs typeface="Staatliches"/>
                <a:sym typeface="Staatliches"/>
              </a:defRPr>
            </a:lvl1pPr>
            <a:lvl2pPr lvl="1" rtl="0">
              <a:spcBef>
                <a:spcPts val="0"/>
              </a:spcBef>
              <a:spcAft>
                <a:spcPts val="0"/>
              </a:spcAft>
              <a:buClr>
                <a:srgbClr val="F3F3F3"/>
              </a:buClr>
              <a:buSzPts val="1600"/>
              <a:buNone/>
              <a:defRPr sz="2133">
                <a:solidFill>
                  <a:srgbClr val="F3F3F3"/>
                </a:solidFill>
              </a:defRPr>
            </a:lvl2pPr>
            <a:lvl3pPr lvl="2" rtl="0">
              <a:spcBef>
                <a:spcPts val="0"/>
              </a:spcBef>
              <a:spcAft>
                <a:spcPts val="0"/>
              </a:spcAft>
              <a:buClr>
                <a:srgbClr val="F3F3F3"/>
              </a:buClr>
              <a:buSzPts val="1600"/>
              <a:buNone/>
              <a:defRPr sz="2133">
                <a:solidFill>
                  <a:srgbClr val="F3F3F3"/>
                </a:solidFill>
              </a:defRPr>
            </a:lvl3pPr>
            <a:lvl4pPr lvl="3" rtl="0">
              <a:spcBef>
                <a:spcPts val="0"/>
              </a:spcBef>
              <a:spcAft>
                <a:spcPts val="0"/>
              </a:spcAft>
              <a:buClr>
                <a:srgbClr val="F3F3F3"/>
              </a:buClr>
              <a:buSzPts val="1600"/>
              <a:buNone/>
              <a:defRPr sz="2133">
                <a:solidFill>
                  <a:srgbClr val="F3F3F3"/>
                </a:solidFill>
              </a:defRPr>
            </a:lvl4pPr>
            <a:lvl5pPr lvl="4" rtl="0">
              <a:spcBef>
                <a:spcPts val="0"/>
              </a:spcBef>
              <a:spcAft>
                <a:spcPts val="0"/>
              </a:spcAft>
              <a:buClr>
                <a:srgbClr val="F3F3F3"/>
              </a:buClr>
              <a:buSzPts val="1600"/>
              <a:buNone/>
              <a:defRPr sz="2133">
                <a:solidFill>
                  <a:srgbClr val="F3F3F3"/>
                </a:solidFill>
              </a:defRPr>
            </a:lvl5pPr>
            <a:lvl6pPr lvl="5" rtl="0">
              <a:spcBef>
                <a:spcPts val="0"/>
              </a:spcBef>
              <a:spcAft>
                <a:spcPts val="0"/>
              </a:spcAft>
              <a:buClr>
                <a:srgbClr val="F3F3F3"/>
              </a:buClr>
              <a:buSzPts val="1600"/>
              <a:buNone/>
              <a:defRPr sz="2133">
                <a:solidFill>
                  <a:srgbClr val="F3F3F3"/>
                </a:solidFill>
              </a:defRPr>
            </a:lvl6pPr>
            <a:lvl7pPr lvl="6" rtl="0">
              <a:spcBef>
                <a:spcPts val="0"/>
              </a:spcBef>
              <a:spcAft>
                <a:spcPts val="0"/>
              </a:spcAft>
              <a:buClr>
                <a:srgbClr val="F3F3F3"/>
              </a:buClr>
              <a:buSzPts val="1600"/>
              <a:buNone/>
              <a:defRPr sz="2133">
                <a:solidFill>
                  <a:srgbClr val="F3F3F3"/>
                </a:solidFill>
              </a:defRPr>
            </a:lvl7pPr>
            <a:lvl8pPr lvl="7" rtl="0">
              <a:spcBef>
                <a:spcPts val="0"/>
              </a:spcBef>
              <a:spcAft>
                <a:spcPts val="0"/>
              </a:spcAft>
              <a:buClr>
                <a:srgbClr val="F3F3F3"/>
              </a:buClr>
              <a:buSzPts val="1600"/>
              <a:buNone/>
              <a:defRPr sz="2133">
                <a:solidFill>
                  <a:srgbClr val="F3F3F3"/>
                </a:solidFill>
              </a:defRPr>
            </a:lvl8pPr>
            <a:lvl9pPr lvl="8" rtl="0">
              <a:spcBef>
                <a:spcPts val="0"/>
              </a:spcBef>
              <a:spcAft>
                <a:spcPts val="0"/>
              </a:spcAft>
              <a:buClr>
                <a:srgbClr val="F3F3F3"/>
              </a:buClr>
              <a:buSzPts val="1600"/>
              <a:buNone/>
              <a:defRPr sz="2133">
                <a:solidFill>
                  <a:srgbClr val="F3F3F3"/>
                </a:solidFill>
              </a:defRPr>
            </a:lvl9pPr>
          </a:lstStyle>
          <a:p>
            <a:r>
              <a:rPr lang="en-US"/>
              <a:t>Click to edit Master title style</a:t>
            </a:r>
            <a:endParaRPr/>
          </a:p>
        </p:txBody>
      </p:sp>
      <p:sp>
        <p:nvSpPr>
          <p:cNvPr id="35" name="Google Shape;35;p6"/>
          <p:cNvSpPr txBox="1">
            <a:spLocks noGrp="1"/>
          </p:cNvSpPr>
          <p:nvPr>
            <p:ph type="subTitle" idx="1"/>
          </p:nvPr>
        </p:nvSpPr>
        <p:spPr>
          <a:xfrm flipH="1">
            <a:off x="5602367" y="2501500"/>
            <a:ext cx="5517200" cy="133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F3F3F3"/>
              </a:buClr>
              <a:buSzPts val="1400"/>
              <a:buFont typeface="Abel"/>
              <a:buNone/>
              <a:defRPr sz="2133"/>
            </a:lvl1pPr>
            <a:lvl2pPr lvl="1" rtl="0">
              <a:lnSpc>
                <a:spcPct val="100000"/>
              </a:lnSpc>
              <a:spcBef>
                <a:spcPts val="0"/>
              </a:spcBef>
              <a:spcAft>
                <a:spcPts val="0"/>
              </a:spcAft>
              <a:buClr>
                <a:srgbClr val="F3F3F3"/>
              </a:buClr>
              <a:buSzPts val="1200"/>
              <a:buFont typeface="Abel"/>
              <a:buNone/>
              <a:defRPr>
                <a:solidFill>
                  <a:srgbClr val="F3F3F3"/>
                </a:solidFill>
                <a:latin typeface="Abel"/>
                <a:ea typeface="Abel"/>
                <a:cs typeface="Abel"/>
                <a:sym typeface="Abel"/>
              </a:defRPr>
            </a:lvl2pPr>
            <a:lvl3pPr lvl="2" rtl="0">
              <a:lnSpc>
                <a:spcPct val="100000"/>
              </a:lnSpc>
              <a:spcBef>
                <a:spcPts val="0"/>
              </a:spcBef>
              <a:spcAft>
                <a:spcPts val="0"/>
              </a:spcAft>
              <a:buClr>
                <a:srgbClr val="F3F3F3"/>
              </a:buClr>
              <a:buSzPts val="1200"/>
              <a:buFont typeface="Abel"/>
              <a:buNone/>
              <a:defRPr>
                <a:solidFill>
                  <a:srgbClr val="F3F3F3"/>
                </a:solidFill>
                <a:latin typeface="Abel"/>
                <a:ea typeface="Abel"/>
                <a:cs typeface="Abel"/>
                <a:sym typeface="Abel"/>
              </a:defRPr>
            </a:lvl3pPr>
            <a:lvl4pPr lvl="3" rtl="0">
              <a:lnSpc>
                <a:spcPct val="100000"/>
              </a:lnSpc>
              <a:spcBef>
                <a:spcPts val="0"/>
              </a:spcBef>
              <a:spcAft>
                <a:spcPts val="0"/>
              </a:spcAft>
              <a:buClr>
                <a:srgbClr val="F3F3F3"/>
              </a:buClr>
              <a:buSzPts val="1200"/>
              <a:buFont typeface="Abel"/>
              <a:buNone/>
              <a:defRPr>
                <a:solidFill>
                  <a:srgbClr val="F3F3F3"/>
                </a:solidFill>
                <a:latin typeface="Abel"/>
                <a:ea typeface="Abel"/>
                <a:cs typeface="Abel"/>
                <a:sym typeface="Abel"/>
              </a:defRPr>
            </a:lvl4pPr>
            <a:lvl5pPr lvl="4" rtl="0">
              <a:lnSpc>
                <a:spcPct val="100000"/>
              </a:lnSpc>
              <a:spcBef>
                <a:spcPts val="0"/>
              </a:spcBef>
              <a:spcAft>
                <a:spcPts val="0"/>
              </a:spcAft>
              <a:buClr>
                <a:srgbClr val="F3F3F3"/>
              </a:buClr>
              <a:buSzPts val="1200"/>
              <a:buFont typeface="Abel"/>
              <a:buNone/>
              <a:defRPr>
                <a:solidFill>
                  <a:srgbClr val="F3F3F3"/>
                </a:solidFill>
                <a:latin typeface="Abel"/>
                <a:ea typeface="Abel"/>
                <a:cs typeface="Abel"/>
                <a:sym typeface="Abel"/>
              </a:defRPr>
            </a:lvl5pPr>
            <a:lvl6pPr lvl="5" rtl="0">
              <a:lnSpc>
                <a:spcPct val="100000"/>
              </a:lnSpc>
              <a:spcBef>
                <a:spcPts val="0"/>
              </a:spcBef>
              <a:spcAft>
                <a:spcPts val="0"/>
              </a:spcAft>
              <a:buClr>
                <a:srgbClr val="F3F3F3"/>
              </a:buClr>
              <a:buSzPts val="1200"/>
              <a:buFont typeface="Abel"/>
              <a:buNone/>
              <a:defRPr>
                <a:solidFill>
                  <a:srgbClr val="F3F3F3"/>
                </a:solidFill>
                <a:latin typeface="Abel"/>
                <a:ea typeface="Abel"/>
                <a:cs typeface="Abel"/>
                <a:sym typeface="Abel"/>
              </a:defRPr>
            </a:lvl6pPr>
            <a:lvl7pPr lvl="6" rtl="0">
              <a:lnSpc>
                <a:spcPct val="100000"/>
              </a:lnSpc>
              <a:spcBef>
                <a:spcPts val="0"/>
              </a:spcBef>
              <a:spcAft>
                <a:spcPts val="0"/>
              </a:spcAft>
              <a:buClr>
                <a:srgbClr val="F3F3F3"/>
              </a:buClr>
              <a:buSzPts val="1200"/>
              <a:buFont typeface="Abel"/>
              <a:buNone/>
              <a:defRPr>
                <a:solidFill>
                  <a:srgbClr val="F3F3F3"/>
                </a:solidFill>
                <a:latin typeface="Abel"/>
                <a:ea typeface="Abel"/>
                <a:cs typeface="Abel"/>
                <a:sym typeface="Abel"/>
              </a:defRPr>
            </a:lvl7pPr>
            <a:lvl8pPr lvl="7" rtl="0">
              <a:lnSpc>
                <a:spcPct val="100000"/>
              </a:lnSpc>
              <a:spcBef>
                <a:spcPts val="0"/>
              </a:spcBef>
              <a:spcAft>
                <a:spcPts val="0"/>
              </a:spcAft>
              <a:buClr>
                <a:srgbClr val="F3F3F3"/>
              </a:buClr>
              <a:buSzPts val="1200"/>
              <a:buFont typeface="Abel"/>
              <a:buNone/>
              <a:defRPr>
                <a:solidFill>
                  <a:srgbClr val="F3F3F3"/>
                </a:solidFill>
                <a:latin typeface="Abel"/>
                <a:ea typeface="Abel"/>
                <a:cs typeface="Abel"/>
                <a:sym typeface="Abel"/>
              </a:defRPr>
            </a:lvl8pPr>
            <a:lvl9pPr lvl="8" rtl="0">
              <a:lnSpc>
                <a:spcPct val="100000"/>
              </a:lnSpc>
              <a:spcBef>
                <a:spcPts val="0"/>
              </a:spcBef>
              <a:spcAft>
                <a:spcPts val="0"/>
              </a:spcAft>
              <a:buClr>
                <a:srgbClr val="F3F3F3"/>
              </a:buClr>
              <a:buSzPts val="1200"/>
              <a:buFont typeface="Abel"/>
              <a:buNone/>
              <a:defRPr>
                <a:solidFill>
                  <a:srgbClr val="F3F3F3"/>
                </a:solidFill>
                <a:latin typeface="Abel"/>
                <a:ea typeface="Abel"/>
                <a:cs typeface="Abel"/>
                <a:sym typeface="Abel"/>
              </a:defRPr>
            </a:lvl9pPr>
          </a:lstStyle>
          <a:p>
            <a:r>
              <a:rPr lang="en-US"/>
              <a:t>Click to edit Master subtitle style</a:t>
            </a:r>
            <a:endParaRPr/>
          </a:p>
        </p:txBody>
      </p:sp>
    </p:spTree>
    <p:extLst>
      <p:ext uri="{BB962C8B-B14F-4D97-AF65-F5344CB8AC3E}">
        <p14:creationId xmlns:p14="http://schemas.microsoft.com/office/powerpoint/2010/main" val="14410772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TITLE">
  <p:cSld name="SECTION TITLE">
    <p:bg>
      <p:bgPr>
        <a:solidFill>
          <a:srgbClr val="F3F3F3"/>
        </a:solidFill>
        <a:effectLst/>
      </p:bgPr>
    </p:bg>
    <p:spTree>
      <p:nvGrpSpPr>
        <p:cNvPr id="1" name="Shape 36"/>
        <p:cNvGrpSpPr/>
        <p:nvPr/>
      </p:nvGrpSpPr>
      <p:grpSpPr>
        <a:xfrm>
          <a:off x="0" y="0"/>
          <a:ext cx="0" cy="0"/>
          <a:chOff x="0" y="0"/>
          <a:chExt cx="0" cy="0"/>
        </a:xfrm>
      </p:grpSpPr>
      <p:sp>
        <p:nvSpPr>
          <p:cNvPr id="37" name="Google Shape;37;p7"/>
          <p:cNvSpPr/>
          <p:nvPr/>
        </p:nvSpPr>
        <p:spPr>
          <a:xfrm>
            <a:off x="476200" y="1168308"/>
            <a:ext cx="4954000" cy="4651200"/>
          </a:xfrm>
          <a:prstGeom prst="roundRect">
            <a:avLst>
              <a:gd name="adj" fmla="val 4313"/>
            </a:avLst>
          </a:prstGeom>
          <a:solidFill>
            <a:srgbClr val="FFF2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8" name="Google Shape;38;p7"/>
          <p:cNvSpPr txBox="1">
            <a:spLocks noGrp="1"/>
          </p:cNvSpPr>
          <p:nvPr>
            <p:ph type="ctrTitle"/>
          </p:nvPr>
        </p:nvSpPr>
        <p:spPr>
          <a:xfrm>
            <a:off x="1942200" y="2287067"/>
            <a:ext cx="2326800" cy="14724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3F3F3"/>
              </a:buClr>
              <a:buSzPts val="3000"/>
              <a:buNone/>
              <a:defRPr sz="4800" b="0">
                <a:latin typeface="Staatliches"/>
                <a:ea typeface="Staatliches"/>
                <a:cs typeface="Staatliches"/>
                <a:sym typeface="Staatliches"/>
              </a:defRPr>
            </a:lvl1pPr>
            <a:lvl2pPr lvl="1" rtl="0">
              <a:spcBef>
                <a:spcPts val="0"/>
              </a:spcBef>
              <a:spcAft>
                <a:spcPts val="0"/>
              </a:spcAft>
              <a:buClr>
                <a:srgbClr val="F3F3F3"/>
              </a:buClr>
              <a:buSzPts val="3000"/>
              <a:buFont typeface="Unica One"/>
              <a:buNone/>
              <a:defRPr sz="4000">
                <a:solidFill>
                  <a:srgbClr val="F3F3F3"/>
                </a:solidFill>
                <a:latin typeface="Unica One"/>
                <a:ea typeface="Unica One"/>
                <a:cs typeface="Unica One"/>
                <a:sym typeface="Unica One"/>
              </a:defRPr>
            </a:lvl2pPr>
            <a:lvl3pPr lvl="2" rtl="0">
              <a:spcBef>
                <a:spcPts val="0"/>
              </a:spcBef>
              <a:spcAft>
                <a:spcPts val="0"/>
              </a:spcAft>
              <a:buClr>
                <a:srgbClr val="F3F3F3"/>
              </a:buClr>
              <a:buSzPts val="3000"/>
              <a:buFont typeface="Unica One"/>
              <a:buNone/>
              <a:defRPr sz="4000">
                <a:solidFill>
                  <a:srgbClr val="F3F3F3"/>
                </a:solidFill>
                <a:latin typeface="Unica One"/>
                <a:ea typeface="Unica One"/>
                <a:cs typeface="Unica One"/>
                <a:sym typeface="Unica One"/>
              </a:defRPr>
            </a:lvl3pPr>
            <a:lvl4pPr lvl="3" rtl="0">
              <a:spcBef>
                <a:spcPts val="0"/>
              </a:spcBef>
              <a:spcAft>
                <a:spcPts val="0"/>
              </a:spcAft>
              <a:buClr>
                <a:srgbClr val="F3F3F3"/>
              </a:buClr>
              <a:buSzPts val="3000"/>
              <a:buFont typeface="Unica One"/>
              <a:buNone/>
              <a:defRPr sz="4000">
                <a:solidFill>
                  <a:srgbClr val="F3F3F3"/>
                </a:solidFill>
                <a:latin typeface="Unica One"/>
                <a:ea typeface="Unica One"/>
                <a:cs typeface="Unica One"/>
                <a:sym typeface="Unica One"/>
              </a:defRPr>
            </a:lvl4pPr>
            <a:lvl5pPr lvl="4" rtl="0">
              <a:spcBef>
                <a:spcPts val="0"/>
              </a:spcBef>
              <a:spcAft>
                <a:spcPts val="0"/>
              </a:spcAft>
              <a:buClr>
                <a:srgbClr val="F3F3F3"/>
              </a:buClr>
              <a:buSzPts val="3000"/>
              <a:buFont typeface="Unica One"/>
              <a:buNone/>
              <a:defRPr sz="4000">
                <a:solidFill>
                  <a:srgbClr val="F3F3F3"/>
                </a:solidFill>
                <a:latin typeface="Unica One"/>
                <a:ea typeface="Unica One"/>
                <a:cs typeface="Unica One"/>
                <a:sym typeface="Unica One"/>
              </a:defRPr>
            </a:lvl5pPr>
            <a:lvl6pPr lvl="5" rtl="0">
              <a:spcBef>
                <a:spcPts val="0"/>
              </a:spcBef>
              <a:spcAft>
                <a:spcPts val="0"/>
              </a:spcAft>
              <a:buClr>
                <a:srgbClr val="F3F3F3"/>
              </a:buClr>
              <a:buSzPts val="3000"/>
              <a:buFont typeface="Unica One"/>
              <a:buNone/>
              <a:defRPr sz="4000">
                <a:solidFill>
                  <a:srgbClr val="F3F3F3"/>
                </a:solidFill>
                <a:latin typeface="Unica One"/>
                <a:ea typeface="Unica One"/>
                <a:cs typeface="Unica One"/>
                <a:sym typeface="Unica One"/>
              </a:defRPr>
            </a:lvl6pPr>
            <a:lvl7pPr lvl="6" rtl="0">
              <a:spcBef>
                <a:spcPts val="0"/>
              </a:spcBef>
              <a:spcAft>
                <a:spcPts val="0"/>
              </a:spcAft>
              <a:buClr>
                <a:srgbClr val="F3F3F3"/>
              </a:buClr>
              <a:buSzPts val="3000"/>
              <a:buFont typeface="Unica One"/>
              <a:buNone/>
              <a:defRPr sz="4000">
                <a:solidFill>
                  <a:srgbClr val="F3F3F3"/>
                </a:solidFill>
                <a:latin typeface="Unica One"/>
                <a:ea typeface="Unica One"/>
                <a:cs typeface="Unica One"/>
                <a:sym typeface="Unica One"/>
              </a:defRPr>
            </a:lvl7pPr>
            <a:lvl8pPr lvl="7" rtl="0">
              <a:spcBef>
                <a:spcPts val="0"/>
              </a:spcBef>
              <a:spcAft>
                <a:spcPts val="0"/>
              </a:spcAft>
              <a:buClr>
                <a:srgbClr val="F3F3F3"/>
              </a:buClr>
              <a:buSzPts val="3000"/>
              <a:buFont typeface="Unica One"/>
              <a:buNone/>
              <a:defRPr sz="4000">
                <a:solidFill>
                  <a:srgbClr val="F3F3F3"/>
                </a:solidFill>
                <a:latin typeface="Unica One"/>
                <a:ea typeface="Unica One"/>
                <a:cs typeface="Unica One"/>
                <a:sym typeface="Unica One"/>
              </a:defRPr>
            </a:lvl8pPr>
            <a:lvl9pPr lvl="8" rtl="0">
              <a:spcBef>
                <a:spcPts val="0"/>
              </a:spcBef>
              <a:spcAft>
                <a:spcPts val="0"/>
              </a:spcAft>
              <a:buClr>
                <a:srgbClr val="F3F3F3"/>
              </a:buClr>
              <a:buSzPts val="3000"/>
              <a:buFont typeface="Unica One"/>
              <a:buNone/>
              <a:defRPr sz="4000">
                <a:solidFill>
                  <a:srgbClr val="F3F3F3"/>
                </a:solidFill>
                <a:latin typeface="Unica One"/>
                <a:ea typeface="Unica One"/>
                <a:cs typeface="Unica One"/>
                <a:sym typeface="Unica One"/>
              </a:defRPr>
            </a:lvl9pPr>
          </a:lstStyle>
          <a:p>
            <a:r>
              <a:rPr lang="en-US"/>
              <a:t>Click to edit Master title style</a:t>
            </a:r>
            <a:endParaRPr/>
          </a:p>
        </p:txBody>
      </p:sp>
      <p:sp>
        <p:nvSpPr>
          <p:cNvPr id="39" name="Google Shape;39;p7"/>
          <p:cNvSpPr txBox="1">
            <a:spLocks noGrp="1"/>
          </p:cNvSpPr>
          <p:nvPr>
            <p:ph type="subTitle" idx="1"/>
          </p:nvPr>
        </p:nvSpPr>
        <p:spPr>
          <a:xfrm>
            <a:off x="1185800" y="3759500"/>
            <a:ext cx="3083200" cy="14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3F3F3"/>
              </a:buClr>
              <a:buSzPts val="1400"/>
              <a:buNone/>
              <a:defRPr/>
            </a:lvl1pPr>
            <a:lvl2pPr lvl="1" rtl="0">
              <a:lnSpc>
                <a:spcPct val="100000"/>
              </a:lnSpc>
              <a:spcBef>
                <a:spcPts val="0"/>
              </a:spcBef>
              <a:spcAft>
                <a:spcPts val="0"/>
              </a:spcAft>
              <a:buClr>
                <a:srgbClr val="F3F3F3"/>
              </a:buClr>
              <a:buSzPts val="3000"/>
              <a:buFont typeface="Unica One"/>
              <a:buNone/>
              <a:defRPr sz="4000">
                <a:solidFill>
                  <a:srgbClr val="F3F3F3"/>
                </a:solidFill>
                <a:latin typeface="Unica One"/>
                <a:ea typeface="Unica One"/>
                <a:cs typeface="Unica One"/>
                <a:sym typeface="Unica One"/>
              </a:defRPr>
            </a:lvl2pPr>
            <a:lvl3pPr lvl="2" rtl="0">
              <a:lnSpc>
                <a:spcPct val="100000"/>
              </a:lnSpc>
              <a:spcBef>
                <a:spcPts val="0"/>
              </a:spcBef>
              <a:spcAft>
                <a:spcPts val="0"/>
              </a:spcAft>
              <a:buClr>
                <a:srgbClr val="F3F3F3"/>
              </a:buClr>
              <a:buSzPts val="3000"/>
              <a:buFont typeface="Unica One"/>
              <a:buNone/>
              <a:defRPr sz="4000">
                <a:solidFill>
                  <a:srgbClr val="F3F3F3"/>
                </a:solidFill>
                <a:latin typeface="Unica One"/>
                <a:ea typeface="Unica One"/>
                <a:cs typeface="Unica One"/>
                <a:sym typeface="Unica One"/>
              </a:defRPr>
            </a:lvl3pPr>
            <a:lvl4pPr lvl="3" rtl="0">
              <a:lnSpc>
                <a:spcPct val="100000"/>
              </a:lnSpc>
              <a:spcBef>
                <a:spcPts val="0"/>
              </a:spcBef>
              <a:spcAft>
                <a:spcPts val="0"/>
              </a:spcAft>
              <a:buClr>
                <a:srgbClr val="F3F3F3"/>
              </a:buClr>
              <a:buSzPts val="3000"/>
              <a:buFont typeface="Unica One"/>
              <a:buNone/>
              <a:defRPr sz="4000">
                <a:solidFill>
                  <a:srgbClr val="F3F3F3"/>
                </a:solidFill>
                <a:latin typeface="Unica One"/>
                <a:ea typeface="Unica One"/>
                <a:cs typeface="Unica One"/>
                <a:sym typeface="Unica One"/>
              </a:defRPr>
            </a:lvl4pPr>
            <a:lvl5pPr lvl="4" rtl="0">
              <a:lnSpc>
                <a:spcPct val="100000"/>
              </a:lnSpc>
              <a:spcBef>
                <a:spcPts val="0"/>
              </a:spcBef>
              <a:spcAft>
                <a:spcPts val="0"/>
              </a:spcAft>
              <a:buClr>
                <a:srgbClr val="F3F3F3"/>
              </a:buClr>
              <a:buSzPts val="3000"/>
              <a:buFont typeface="Unica One"/>
              <a:buNone/>
              <a:defRPr sz="4000">
                <a:solidFill>
                  <a:srgbClr val="F3F3F3"/>
                </a:solidFill>
                <a:latin typeface="Unica One"/>
                <a:ea typeface="Unica One"/>
                <a:cs typeface="Unica One"/>
                <a:sym typeface="Unica One"/>
              </a:defRPr>
            </a:lvl5pPr>
            <a:lvl6pPr lvl="5" rtl="0">
              <a:lnSpc>
                <a:spcPct val="100000"/>
              </a:lnSpc>
              <a:spcBef>
                <a:spcPts val="0"/>
              </a:spcBef>
              <a:spcAft>
                <a:spcPts val="0"/>
              </a:spcAft>
              <a:buClr>
                <a:srgbClr val="F3F3F3"/>
              </a:buClr>
              <a:buSzPts val="3000"/>
              <a:buFont typeface="Unica One"/>
              <a:buNone/>
              <a:defRPr sz="4000">
                <a:solidFill>
                  <a:srgbClr val="F3F3F3"/>
                </a:solidFill>
                <a:latin typeface="Unica One"/>
                <a:ea typeface="Unica One"/>
                <a:cs typeface="Unica One"/>
                <a:sym typeface="Unica One"/>
              </a:defRPr>
            </a:lvl6pPr>
            <a:lvl7pPr lvl="6" rtl="0">
              <a:lnSpc>
                <a:spcPct val="100000"/>
              </a:lnSpc>
              <a:spcBef>
                <a:spcPts val="0"/>
              </a:spcBef>
              <a:spcAft>
                <a:spcPts val="0"/>
              </a:spcAft>
              <a:buClr>
                <a:srgbClr val="F3F3F3"/>
              </a:buClr>
              <a:buSzPts val="3000"/>
              <a:buFont typeface="Unica One"/>
              <a:buNone/>
              <a:defRPr sz="4000">
                <a:solidFill>
                  <a:srgbClr val="F3F3F3"/>
                </a:solidFill>
                <a:latin typeface="Unica One"/>
                <a:ea typeface="Unica One"/>
                <a:cs typeface="Unica One"/>
                <a:sym typeface="Unica One"/>
              </a:defRPr>
            </a:lvl7pPr>
            <a:lvl8pPr lvl="7" rtl="0">
              <a:lnSpc>
                <a:spcPct val="100000"/>
              </a:lnSpc>
              <a:spcBef>
                <a:spcPts val="0"/>
              </a:spcBef>
              <a:spcAft>
                <a:spcPts val="0"/>
              </a:spcAft>
              <a:buClr>
                <a:srgbClr val="F3F3F3"/>
              </a:buClr>
              <a:buSzPts val="3000"/>
              <a:buFont typeface="Unica One"/>
              <a:buNone/>
              <a:defRPr sz="4000">
                <a:solidFill>
                  <a:srgbClr val="F3F3F3"/>
                </a:solidFill>
                <a:latin typeface="Unica One"/>
                <a:ea typeface="Unica One"/>
                <a:cs typeface="Unica One"/>
                <a:sym typeface="Unica One"/>
              </a:defRPr>
            </a:lvl8pPr>
            <a:lvl9pPr lvl="8" rtl="0">
              <a:lnSpc>
                <a:spcPct val="100000"/>
              </a:lnSpc>
              <a:spcBef>
                <a:spcPts val="0"/>
              </a:spcBef>
              <a:spcAft>
                <a:spcPts val="0"/>
              </a:spcAft>
              <a:buClr>
                <a:srgbClr val="F3F3F3"/>
              </a:buClr>
              <a:buSzPts val="3000"/>
              <a:buFont typeface="Unica One"/>
              <a:buNone/>
              <a:defRPr sz="4000">
                <a:solidFill>
                  <a:srgbClr val="F3F3F3"/>
                </a:solidFill>
                <a:latin typeface="Unica One"/>
                <a:ea typeface="Unica One"/>
                <a:cs typeface="Unica One"/>
                <a:sym typeface="Unica One"/>
              </a:defRPr>
            </a:lvl9pPr>
          </a:lstStyle>
          <a:p>
            <a:r>
              <a:rPr lang="en-US"/>
              <a:t>Click to edit Master subtitle style</a:t>
            </a:r>
            <a:endParaRPr/>
          </a:p>
        </p:txBody>
      </p:sp>
      <p:sp>
        <p:nvSpPr>
          <p:cNvPr id="40" name="Google Shape;40;p7"/>
          <p:cNvSpPr/>
          <p:nvPr/>
        </p:nvSpPr>
        <p:spPr>
          <a:xfrm>
            <a:off x="548759" y="1038500"/>
            <a:ext cx="4954000" cy="4651200"/>
          </a:xfrm>
          <a:prstGeom prst="roundRect">
            <a:avLst>
              <a:gd name="adj" fmla="val 4313"/>
            </a:avLst>
          </a:prstGeom>
          <a:noFill/>
          <a:ln w="9525"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34760933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WO COLUMNS">
  <p:cSld name="TWO COLUMNS">
    <p:bg>
      <p:bgPr>
        <a:solidFill>
          <a:srgbClr val="F3F3F3"/>
        </a:solidFill>
        <a:effectLst/>
      </p:bgPr>
    </p:bg>
    <p:spTree>
      <p:nvGrpSpPr>
        <p:cNvPr id="1" name="Shape 41"/>
        <p:cNvGrpSpPr/>
        <p:nvPr/>
      </p:nvGrpSpPr>
      <p:grpSpPr>
        <a:xfrm>
          <a:off x="0" y="0"/>
          <a:ext cx="0" cy="0"/>
          <a:chOff x="0" y="0"/>
          <a:chExt cx="0" cy="0"/>
        </a:xfrm>
      </p:grpSpPr>
      <p:sp>
        <p:nvSpPr>
          <p:cNvPr id="42" name="Google Shape;42;p8"/>
          <p:cNvSpPr txBox="1">
            <a:spLocks noGrp="1"/>
          </p:cNvSpPr>
          <p:nvPr>
            <p:ph type="ctrTitle"/>
          </p:nvPr>
        </p:nvSpPr>
        <p:spPr>
          <a:xfrm>
            <a:off x="1969384" y="3947900"/>
            <a:ext cx="3385200" cy="5132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2D406A"/>
              </a:buClr>
              <a:buSzPts val="1600"/>
              <a:buNone/>
              <a:defRPr sz="2133" b="0">
                <a:latin typeface="Staatliches"/>
                <a:ea typeface="Staatliches"/>
                <a:cs typeface="Staatliches"/>
                <a:sym typeface="Staatliches"/>
              </a:defRPr>
            </a:lvl1pPr>
            <a:lvl2pPr lvl="1" algn="ctr" rtl="0">
              <a:spcBef>
                <a:spcPts val="0"/>
              </a:spcBef>
              <a:spcAft>
                <a:spcPts val="0"/>
              </a:spcAft>
              <a:buClr>
                <a:srgbClr val="2D406A"/>
              </a:buClr>
              <a:buSzPts val="1600"/>
              <a:buFont typeface="Anton"/>
              <a:buNone/>
              <a:defRPr sz="2133" b="0">
                <a:solidFill>
                  <a:srgbClr val="2D406A"/>
                </a:solidFill>
                <a:latin typeface="Anton"/>
                <a:ea typeface="Anton"/>
                <a:cs typeface="Anton"/>
                <a:sym typeface="Anton"/>
              </a:defRPr>
            </a:lvl2pPr>
            <a:lvl3pPr lvl="2" algn="ctr" rtl="0">
              <a:spcBef>
                <a:spcPts val="0"/>
              </a:spcBef>
              <a:spcAft>
                <a:spcPts val="0"/>
              </a:spcAft>
              <a:buClr>
                <a:srgbClr val="2D406A"/>
              </a:buClr>
              <a:buSzPts val="1600"/>
              <a:buFont typeface="Anton"/>
              <a:buNone/>
              <a:defRPr sz="2133" b="0">
                <a:solidFill>
                  <a:srgbClr val="2D406A"/>
                </a:solidFill>
                <a:latin typeface="Anton"/>
                <a:ea typeface="Anton"/>
                <a:cs typeface="Anton"/>
                <a:sym typeface="Anton"/>
              </a:defRPr>
            </a:lvl3pPr>
            <a:lvl4pPr lvl="3" algn="ctr" rtl="0">
              <a:spcBef>
                <a:spcPts val="0"/>
              </a:spcBef>
              <a:spcAft>
                <a:spcPts val="0"/>
              </a:spcAft>
              <a:buClr>
                <a:srgbClr val="2D406A"/>
              </a:buClr>
              <a:buSzPts val="1600"/>
              <a:buFont typeface="Anton"/>
              <a:buNone/>
              <a:defRPr sz="2133" b="0">
                <a:solidFill>
                  <a:srgbClr val="2D406A"/>
                </a:solidFill>
                <a:latin typeface="Anton"/>
                <a:ea typeface="Anton"/>
                <a:cs typeface="Anton"/>
                <a:sym typeface="Anton"/>
              </a:defRPr>
            </a:lvl4pPr>
            <a:lvl5pPr lvl="4" algn="ctr" rtl="0">
              <a:spcBef>
                <a:spcPts val="0"/>
              </a:spcBef>
              <a:spcAft>
                <a:spcPts val="0"/>
              </a:spcAft>
              <a:buClr>
                <a:srgbClr val="2D406A"/>
              </a:buClr>
              <a:buSzPts val="1600"/>
              <a:buFont typeface="Anton"/>
              <a:buNone/>
              <a:defRPr sz="2133" b="0">
                <a:solidFill>
                  <a:srgbClr val="2D406A"/>
                </a:solidFill>
                <a:latin typeface="Anton"/>
                <a:ea typeface="Anton"/>
                <a:cs typeface="Anton"/>
                <a:sym typeface="Anton"/>
              </a:defRPr>
            </a:lvl5pPr>
            <a:lvl6pPr lvl="5" algn="ctr" rtl="0">
              <a:spcBef>
                <a:spcPts val="0"/>
              </a:spcBef>
              <a:spcAft>
                <a:spcPts val="0"/>
              </a:spcAft>
              <a:buClr>
                <a:srgbClr val="2D406A"/>
              </a:buClr>
              <a:buSzPts val="1600"/>
              <a:buFont typeface="Anton"/>
              <a:buNone/>
              <a:defRPr sz="2133" b="0">
                <a:solidFill>
                  <a:srgbClr val="2D406A"/>
                </a:solidFill>
                <a:latin typeface="Anton"/>
                <a:ea typeface="Anton"/>
                <a:cs typeface="Anton"/>
                <a:sym typeface="Anton"/>
              </a:defRPr>
            </a:lvl6pPr>
            <a:lvl7pPr lvl="6" algn="ctr" rtl="0">
              <a:spcBef>
                <a:spcPts val="0"/>
              </a:spcBef>
              <a:spcAft>
                <a:spcPts val="0"/>
              </a:spcAft>
              <a:buClr>
                <a:srgbClr val="2D406A"/>
              </a:buClr>
              <a:buSzPts val="1600"/>
              <a:buFont typeface="Anton"/>
              <a:buNone/>
              <a:defRPr sz="2133" b="0">
                <a:solidFill>
                  <a:srgbClr val="2D406A"/>
                </a:solidFill>
                <a:latin typeface="Anton"/>
                <a:ea typeface="Anton"/>
                <a:cs typeface="Anton"/>
                <a:sym typeface="Anton"/>
              </a:defRPr>
            </a:lvl7pPr>
            <a:lvl8pPr lvl="7" algn="ctr" rtl="0">
              <a:spcBef>
                <a:spcPts val="0"/>
              </a:spcBef>
              <a:spcAft>
                <a:spcPts val="0"/>
              </a:spcAft>
              <a:buClr>
                <a:srgbClr val="2D406A"/>
              </a:buClr>
              <a:buSzPts val="1600"/>
              <a:buFont typeface="Anton"/>
              <a:buNone/>
              <a:defRPr sz="2133" b="0">
                <a:solidFill>
                  <a:srgbClr val="2D406A"/>
                </a:solidFill>
                <a:latin typeface="Anton"/>
                <a:ea typeface="Anton"/>
                <a:cs typeface="Anton"/>
                <a:sym typeface="Anton"/>
              </a:defRPr>
            </a:lvl8pPr>
            <a:lvl9pPr lvl="8" algn="ctr" rtl="0">
              <a:spcBef>
                <a:spcPts val="0"/>
              </a:spcBef>
              <a:spcAft>
                <a:spcPts val="0"/>
              </a:spcAft>
              <a:buClr>
                <a:srgbClr val="2D406A"/>
              </a:buClr>
              <a:buSzPts val="1600"/>
              <a:buFont typeface="Anton"/>
              <a:buNone/>
              <a:defRPr sz="2133" b="0">
                <a:solidFill>
                  <a:srgbClr val="2D406A"/>
                </a:solidFill>
                <a:latin typeface="Anton"/>
                <a:ea typeface="Anton"/>
                <a:cs typeface="Anton"/>
                <a:sym typeface="Anton"/>
              </a:defRPr>
            </a:lvl9pPr>
          </a:lstStyle>
          <a:p>
            <a:r>
              <a:rPr lang="en-US"/>
              <a:t>Click to edit Master title style</a:t>
            </a:r>
            <a:endParaRPr/>
          </a:p>
        </p:txBody>
      </p:sp>
      <p:sp>
        <p:nvSpPr>
          <p:cNvPr id="43" name="Google Shape;43;p8"/>
          <p:cNvSpPr txBox="1">
            <a:spLocks noGrp="1"/>
          </p:cNvSpPr>
          <p:nvPr>
            <p:ph type="subTitle" idx="1"/>
          </p:nvPr>
        </p:nvSpPr>
        <p:spPr>
          <a:xfrm>
            <a:off x="1969400" y="4364667"/>
            <a:ext cx="3523200" cy="758000"/>
          </a:xfrm>
          <a:prstGeom prst="rect">
            <a:avLst/>
          </a:prstGeom>
          <a:noFill/>
        </p:spPr>
        <p:txBody>
          <a:bodyPr spcFirstLastPara="1" wrap="square" lIns="91425" tIns="91425" rIns="91425" bIns="91425" anchor="t" anchorCtr="0">
            <a:noAutofit/>
          </a:bodyPr>
          <a:lstStyle>
            <a:lvl1pPr marR="95998" lvl="0" rtl="0">
              <a:lnSpc>
                <a:spcPct val="100000"/>
              </a:lnSpc>
              <a:spcBef>
                <a:spcPts val="0"/>
              </a:spcBef>
              <a:spcAft>
                <a:spcPts val="0"/>
              </a:spcAft>
              <a:buClr>
                <a:srgbClr val="2D406A"/>
              </a:buClr>
              <a:buSzPts val="1100"/>
              <a:buFont typeface="Abel"/>
              <a:buNone/>
              <a:defRPr/>
            </a:lvl1pPr>
            <a:lvl2pPr lvl="1" algn="ctr" rtl="0">
              <a:lnSpc>
                <a:spcPct val="100000"/>
              </a:lnSpc>
              <a:spcBef>
                <a:spcPts val="0"/>
              </a:spcBef>
              <a:spcAft>
                <a:spcPts val="0"/>
              </a:spcAft>
              <a:buClr>
                <a:srgbClr val="2D406A"/>
              </a:buClr>
              <a:buSzPts val="1100"/>
              <a:buFont typeface="Abel"/>
              <a:buNone/>
              <a:defRPr sz="1467">
                <a:solidFill>
                  <a:srgbClr val="2D406A"/>
                </a:solidFill>
                <a:latin typeface="Abel"/>
                <a:ea typeface="Abel"/>
                <a:cs typeface="Abel"/>
                <a:sym typeface="Abel"/>
              </a:defRPr>
            </a:lvl2pPr>
            <a:lvl3pPr lvl="2" algn="ctr" rtl="0">
              <a:lnSpc>
                <a:spcPct val="100000"/>
              </a:lnSpc>
              <a:spcBef>
                <a:spcPts val="0"/>
              </a:spcBef>
              <a:spcAft>
                <a:spcPts val="0"/>
              </a:spcAft>
              <a:buClr>
                <a:srgbClr val="2D406A"/>
              </a:buClr>
              <a:buSzPts val="1100"/>
              <a:buFont typeface="Abel"/>
              <a:buNone/>
              <a:defRPr sz="1467">
                <a:solidFill>
                  <a:srgbClr val="2D406A"/>
                </a:solidFill>
                <a:latin typeface="Abel"/>
                <a:ea typeface="Abel"/>
                <a:cs typeface="Abel"/>
                <a:sym typeface="Abel"/>
              </a:defRPr>
            </a:lvl3pPr>
            <a:lvl4pPr lvl="3" algn="ctr" rtl="0">
              <a:lnSpc>
                <a:spcPct val="100000"/>
              </a:lnSpc>
              <a:spcBef>
                <a:spcPts val="0"/>
              </a:spcBef>
              <a:spcAft>
                <a:spcPts val="0"/>
              </a:spcAft>
              <a:buClr>
                <a:srgbClr val="2D406A"/>
              </a:buClr>
              <a:buSzPts val="1100"/>
              <a:buFont typeface="Abel"/>
              <a:buNone/>
              <a:defRPr sz="1467">
                <a:solidFill>
                  <a:srgbClr val="2D406A"/>
                </a:solidFill>
                <a:latin typeface="Abel"/>
                <a:ea typeface="Abel"/>
                <a:cs typeface="Abel"/>
                <a:sym typeface="Abel"/>
              </a:defRPr>
            </a:lvl4pPr>
            <a:lvl5pPr lvl="4" algn="ctr" rtl="0">
              <a:lnSpc>
                <a:spcPct val="100000"/>
              </a:lnSpc>
              <a:spcBef>
                <a:spcPts val="0"/>
              </a:spcBef>
              <a:spcAft>
                <a:spcPts val="0"/>
              </a:spcAft>
              <a:buClr>
                <a:srgbClr val="2D406A"/>
              </a:buClr>
              <a:buSzPts val="1100"/>
              <a:buFont typeface="Abel"/>
              <a:buNone/>
              <a:defRPr sz="1467">
                <a:solidFill>
                  <a:srgbClr val="2D406A"/>
                </a:solidFill>
                <a:latin typeface="Abel"/>
                <a:ea typeface="Abel"/>
                <a:cs typeface="Abel"/>
                <a:sym typeface="Abel"/>
              </a:defRPr>
            </a:lvl5pPr>
            <a:lvl6pPr lvl="5" algn="ctr" rtl="0">
              <a:lnSpc>
                <a:spcPct val="100000"/>
              </a:lnSpc>
              <a:spcBef>
                <a:spcPts val="0"/>
              </a:spcBef>
              <a:spcAft>
                <a:spcPts val="0"/>
              </a:spcAft>
              <a:buClr>
                <a:srgbClr val="2D406A"/>
              </a:buClr>
              <a:buSzPts val="1100"/>
              <a:buFont typeface="Abel"/>
              <a:buNone/>
              <a:defRPr sz="1467">
                <a:solidFill>
                  <a:srgbClr val="2D406A"/>
                </a:solidFill>
                <a:latin typeface="Abel"/>
                <a:ea typeface="Abel"/>
                <a:cs typeface="Abel"/>
                <a:sym typeface="Abel"/>
              </a:defRPr>
            </a:lvl6pPr>
            <a:lvl7pPr lvl="6" algn="ctr" rtl="0">
              <a:lnSpc>
                <a:spcPct val="100000"/>
              </a:lnSpc>
              <a:spcBef>
                <a:spcPts val="0"/>
              </a:spcBef>
              <a:spcAft>
                <a:spcPts val="0"/>
              </a:spcAft>
              <a:buClr>
                <a:srgbClr val="2D406A"/>
              </a:buClr>
              <a:buSzPts val="1100"/>
              <a:buFont typeface="Abel"/>
              <a:buNone/>
              <a:defRPr sz="1467">
                <a:solidFill>
                  <a:srgbClr val="2D406A"/>
                </a:solidFill>
                <a:latin typeface="Abel"/>
                <a:ea typeface="Abel"/>
                <a:cs typeface="Abel"/>
                <a:sym typeface="Abel"/>
              </a:defRPr>
            </a:lvl7pPr>
            <a:lvl8pPr lvl="7" algn="ctr" rtl="0">
              <a:lnSpc>
                <a:spcPct val="100000"/>
              </a:lnSpc>
              <a:spcBef>
                <a:spcPts val="0"/>
              </a:spcBef>
              <a:spcAft>
                <a:spcPts val="0"/>
              </a:spcAft>
              <a:buClr>
                <a:srgbClr val="2D406A"/>
              </a:buClr>
              <a:buSzPts val="1100"/>
              <a:buFont typeface="Abel"/>
              <a:buNone/>
              <a:defRPr sz="1467">
                <a:solidFill>
                  <a:srgbClr val="2D406A"/>
                </a:solidFill>
                <a:latin typeface="Abel"/>
                <a:ea typeface="Abel"/>
                <a:cs typeface="Abel"/>
                <a:sym typeface="Abel"/>
              </a:defRPr>
            </a:lvl8pPr>
            <a:lvl9pPr lvl="8" algn="ctr" rtl="0">
              <a:lnSpc>
                <a:spcPct val="100000"/>
              </a:lnSpc>
              <a:spcBef>
                <a:spcPts val="0"/>
              </a:spcBef>
              <a:spcAft>
                <a:spcPts val="0"/>
              </a:spcAft>
              <a:buClr>
                <a:srgbClr val="2D406A"/>
              </a:buClr>
              <a:buSzPts val="1100"/>
              <a:buFont typeface="Abel"/>
              <a:buNone/>
              <a:defRPr sz="1467">
                <a:solidFill>
                  <a:srgbClr val="2D406A"/>
                </a:solidFill>
                <a:latin typeface="Abel"/>
                <a:ea typeface="Abel"/>
                <a:cs typeface="Abel"/>
                <a:sym typeface="Abel"/>
              </a:defRPr>
            </a:lvl9pPr>
          </a:lstStyle>
          <a:p>
            <a:r>
              <a:rPr lang="en-US"/>
              <a:t>Click to edit Master subtitle style</a:t>
            </a:r>
            <a:endParaRPr/>
          </a:p>
        </p:txBody>
      </p:sp>
      <p:sp>
        <p:nvSpPr>
          <p:cNvPr id="44" name="Google Shape;44;p8"/>
          <p:cNvSpPr txBox="1">
            <a:spLocks noGrp="1"/>
          </p:cNvSpPr>
          <p:nvPr>
            <p:ph type="ctrTitle" idx="2"/>
          </p:nvPr>
        </p:nvSpPr>
        <p:spPr>
          <a:xfrm>
            <a:off x="6584553" y="3943833"/>
            <a:ext cx="3385200" cy="5132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2D406A"/>
              </a:buClr>
              <a:buSzPts val="1600"/>
              <a:buNone/>
              <a:defRPr sz="2133" b="0">
                <a:latin typeface="Staatliches"/>
                <a:ea typeface="Staatliches"/>
                <a:cs typeface="Staatliches"/>
                <a:sym typeface="Staatliches"/>
              </a:defRPr>
            </a:lvl1pPr>
            <a:lvl2pPr lvl="1" algn="ctr" rtl="0">
              <a:spcBef>
                <a:spcPts val="0"/>
              </a:spcBef>
              <a:spcAft>
                <a:spcPts val="0"/>
              </a:spcAft>
              <a:buClr>
                <a:srgbClr val="2D406A"/>
              </a:buClr>
              <a:buSzPts val="1600"/>
              <a:buFont typeface="Anton"/>
              <a:buNone/>
              <a:defRPr sz="2133" b="0">
                <a:solidFill>
                  <a:srgbClr val="2D406A"/>
                </a:solidFill>
                <a:latin typeface="Anton"/>
                <a:ea typeface="Anton"/>
                <a:cs typeface="Anton"/>
                <a:sym typeface="Anton"/>
              </a:defRPr>
            </a:lvl2pPr>
            <a:lvl3pPr lvl="2" algn="ctr" rtl="0">
              <a:spcBef>
                <a:spcPts val="0"/>
              </a:spcBef>
              <a:spcAft>
                <a:spcPts val="0"/>
              </a:spcAft>
              <a:buClr>
                <a:srgbClr val="2D406A"/>
              </a:buClr>
              <a:buSzPts val="1600"/>
              <a:buFont typeface="Anton"/>
              <a:buNone/>
              <a:defRPr sz="2133" b="0">
                <a:solidFill>
                  <a:srgbClr val="2D406A"/>
                </a:solidFill>
                <a:latin typeface="Anton"/>
                <a:ea typeface="Anton"/>
                <a:cs typeface="Anton"/>
                <a:sym typeface="Anton"/>
              </a:defRPr>
            </a:lvl3pPr>
            <a:lvl4pPr lvl="3" algn="ctr" rtl="0">
              <a:spcBef>
                <a:spcPts val="0"/>
              </a:spcBef>
              <a:spcAft>
                <a:spcPts val="0"/>
              </a:spcAft>
              <a:buClr>
                <a:srgbClr val="2D406A"/>
              </a:buClr>
              <a:buSzPts val="1600"/>
              <a:buFont typeface="Anton"/>
              <a:buNone/>
              <a:defRPr sz="2133" b="0">
                <a:solidFill>
                  <a:srgbClr val="2D406A"/>
                </a:solidFill>
                <a:latin typeface="Anton"/>
                <a:ea typeface="Anton"/>
                <a:cs typeface="Anton"/>
                <a:sym typeface="Anton"/>
              </a:defRPr>
            </a:lvl4pPr>
            <a:lvl5pPr lvl="4" algn="ctr" rtl="0">
              <a:spcBef>
                <a:spcPts val="0"/>
              </a:spcBef>
              <a:spcAft>
                <a:spcPts val="0"/>
              </a:spcAft>
              <a:buClr>
                <a:srgbClr val="2D406A"/>
              </a:buClr>
              <a:buSzPts val="1600"/>
              <a:buFont typeface="Anton"/>
              <a:buNone/>
              <a:defRPr sz="2133" b="0">
                <a:solidFill>
                  <a:srgbClr val="2D406A"/>
                </a:solidFill>
                <a:latin typeface="Anton"/>
                <a:ea typeface="Anton"/>
                <a:cs typeface="Anton"/>
                <a:sym typeface="Anton"/>
              </a:defRPr>
            </a:lvl5pPr>
            <a:lvl6pPr lvl="5" algn="ctr" rtl="0">
              <a:spcBef>
                <a:spcPts val="0"/>
              </a:spcBef>
              <a:spcAft>
                <a:spcPts val="0"/>
              </a:spcAft>
              <a:buClr>
                <a:srgbClr val="2D406A"/>
              </a:buClr>
              <a:buSzPts val="1600"/>
              <a:buFont typeface="Anton"/>
              <a:buNone/>
              <a:defRPr sz="2133" b="0">
                <a:solidFill>
                  <a:srgbClr val="2D406A"/>
                </a:solidFill>
                <a:latin typeface="Anton"/>
                <a:ea typeface="Anton"/>
                <a:cs typeface="Anton"/>
                <a:sym typeface="Anton"/>
              </a:defRPr>
            </a:lvl6pPr>
            <a:lvl7pPr lvl="6" algn="ctr" rtl="0">
              <a:spcBef>
                <a:spcPts val="0"/>
              </a:spcBef>
              <a:spcAft>
                <a:spcPts val="0"/>
              </a:spcAft>
              <a:buClr>
                <a:srgbClr val="2D406A"/>
              </a:buClr>
              <a:buSzPts val="1600"/>
              <a:buFont typeface="Anton"/>
              <a:buNone/>
              <a:defRPr sz="2133" b="0">
                <a:solidFill>
                  <a:srgbClr val="2D406A"/>
                </a:solidFill>
                <a:latin typeface="Anton"/>
                <a:ea typeface="Anton"/>
                <a:cs typeface="Anton"/>
                <a:sym typeface="Anton"/>
              </a:defRPr>
            </a:lvl7pPr>
            <a:lvl8pPr lvl="7" algn="ctr" rtl="0">
              <a:spcBef>
                <a:spcPts val="0"/>
              </a:spcBef>
              <a:spcAft>
                <a:spcPts val="0"/>
              </a:spcAft>
              <a:buClr>
                <a:srgbClr val="2D406A"/>
              </a:buClr>
              <a:buSzPts val="1600"/>
              <a:buFont typeface="Anton"/>
              <a:buNone/>
              <a:defRPr sz="2133" b="0">
                <a:solidFill>
                  <a:srgbClr val="2D406A"/>
                </a:solidFill>
                <a:latin typeface="Anton"/>
                <a:ea typeface="Anton"/>
                <a:cs typeface="Anton"/>
                <a:sym typeface="Anton"/>
              </a:defRPr>
            </a:lvl8pPr>
            <a:lvl9pPr lvl="8" algn="ctr" rtl="0">
              <a:spcBef>
                <a:spcPts val="0"/>
              </a:spcBef>
              <a:spcAft>
                <a:spcPts val="0"/>
              </a:spcAft>
              <a:buClr>
                <a:srgbClr val="2D406A"/>
              </a:buClr>
              <a:buSzPts val="1600"/>
              <a:buFont typeface="Anton"/>
              <a:buNone/>
              <a:defRPr sz="2133" b="0">
                <a:solidFill>
                  <a:srgbClr val="2D406A"/>
                </a:solidFill>
                <a:latin typeface="Anton"/>
                <a:ea typeface="Anton"/>
                <a:cs typeface="Anton"/>
                <a:sym typeface="Anton"/>
              </a:defRPr>
            </a:lvl9pPr>
          </a:lstStyle>
          <a:p>
            <a:r>
              <a:rPr lang="en-US"/>
              <a:t>Click to edit Master title style</a:t>
            </a:r>
            <a:endParaRPr/>
          </a:p>
        </p:txBody>
      </p:sp>
      <p:sp>
        <p:nvSpPr>
          <p:cNvPr id="45" name="Google Shape;45;p8"/>
          <p:cNvSpPr txBox="1">
            <a:spLocks noGrp="1"/>
          </p:cNvSpPr>
          <p:nvPr>
            <p:ph type="subTitle" idx="3"/>
          </p:nvPr>
        </p:nvSpPr>
        <p:spPr>
          <a:xfrm>
            <a:off x="6584561" y="4360600"/>
            <a:ext cx="3385200" cy="7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2D406A"/>
              </a:buClr>
              <a:buSzPts val="1100"/>
              <a:buFont typeface="Abel"/>
              <a:buNone/>
              <a:defRPr/>
            </a:lvl1pPr>
            <a:lvl2pPr lvl="1" algn="ctr" rtl="0">
              <a:lnSpc>
                <a:spcPct val="100000"/>
              </a:lnSpc>
              <a:spcBef>
                <a:spcPts val="0"/>
              </a:spcBef>
              <a:spcAft>
                <a:spcPts val="0"/>
              </a:spcAft>
              <a:buClr>
                <a:srgbClr val="2D406A"/>
              </a:buClr>
              <a:buSzPts val="1100"/>
              <a:buFont typeface="Abel"/>
              <a:buNone/>
              <a:defRPr sz="1467">
                <a:solidFill>
                  <a:srgbClr val="2D406A"/>
                </a:solidFill>
                <a:latin typeface="Abel"/>
                <a:ea typeface="Abel"/>
                <a:cs typeface="Abel"/>
                <a:sym typeface="Abel"/>
              </a:defRPr>
            </a:lvl2pPr>
            <a:lvl3pPr lvl="2" algn="ctr" rtl="0">
              <a:lnSpc>
                <a:spcPct val="100000"/>
              </a:lnSpc>
              <a:spcBef>
                <a:spcPts val="0"/>
              </a:spcBef>
              <a:spcAft>
                <a:spcPts val="0"/>
              </a:spcAft>
              <a:buClr>
                <a:srgbClr val="2D406A"/>
              </a:buClr>
              <a:buSzPts val="1100"/>
              <a:buFont typeface="Abel"/>
              <a:buNone/>
              <a:defRPr sz="1467">
                <a:solidFill>
                  <a:srgbClr val="2D406A"/>
                </a:solidFill>
                <a:latin typeface="Abel"/>
                <a:ea typeface="Abel"/>
                <a:cs typeface="Abel"/>
                <a:sym typeface="Abel"/>
              </a:defRPr>
            </a:lvl3pPr>
            <a:lvl4pPr lvl="3" algn="ctr" rtl="0">
              <a:lnSpc>
                <a:spcPct val="100000"/>
              </a:lnSpc>
              <a:spcBef>
                <a:spcPts val="0"/>
              </a:spcBef>
              <a:spcAft>
                <a:spcPts val="0"/>
              </a:spcAft>
              <a:buClr>
                <a:srgbClr val="2D406A"/>
              </a:buClr>
              <a:buSzPts val="1100"/>
              <a:buFont typeface="Abel"/>
              <a:buNone/>
              <a:defRPr sz="1467">
                <a:solidFill>
                  <a:srgbClr val="2D406A"/>
                </a:solidFill>
                <a:latin typeface="Abel"/>
                <a:ea typeface="Abel"/>
                <a:cs typeface="Abel"/>
                <a:sym typeface="Abel"/>
              </a:defRPr>
            </a:lvl4pPr>
            <a:lvl5pPr lvl="4" algn="ctr" rtl="0">
              <a:lnSpc>
                <a:spcPct val="100000"/>
              </a:lnSpc>
              <a:spcBef>
                <a:spcPts val="0"/>
              </a:spcBef>
              <a:spcAft>
                <a:spcPts val="0"/>
              </a:spcAft>
              <a:buClr>
                <a:srgbClr val="2D406A"/>
              </a:buClr>
              <a:buSzPts val="1100"/>
              <a:buFont typeface="Abel"/>
              <a:buNone/>
              <a:defRPr sz="1467">
                <a:solidFill>
                  <a:srgbClr val="2D406A"/>
                </a:solidFill>
                <a:latin typeface="Abel"/>
                <a:ea typeface="Abel"/>
                <a:cs typeface="Abel"/>
                <a:sym typeface="Abel"/>
              </a:defRPr>
            </a:lvl5pPr>
            <a:lvl6pPr lvl="5" algn="ctr" rtl="0">
              <a:lnSpc>
                <a:spcPct val="100000"/>
              </a:lnSpc>
              <a:spcBef>
                <a:spcPts val="0"/>
              </a:spcBef>
              <a:spcAft>
                <a:spcPts val="0"/>
              </a:spcAft>
              <a:buClr>
                <a:srgbClr val="2D406A"/>
              </a:buClr>
              <a:buSzPts val="1100"/>
              <a:buFont typeface="Abel"/>
              <a:buNone/>
              <a:defRPr sz="1467">
                <a:solidFill>
                  <a:srgbClr val="2D406A"/>
                </a:solidFill>
                <a:latin typeface="Abel"/>
                <a:ea typeface="Abel"/>
                <a:cs typeface="Abel"/>
                <a:sym typeface="Abel"/>
              </a:defRPr>
            </a:lvl6pPr>
            <a:lvl7pPr lvl="6" algn="ctr" rtl="0">
              <a:lnSpc>
                <a:spcPct val="100000"/>
              </a:lnSpc>
              <a:spcBef>
                <a:spcPts val="0"/>
              </a:spcBef>
              <a:spcAft>
                <a:spcPts val="0"/>
              </a:spcAft>
              <a:buClr>
                <a:srgbClr val="2D406A"/>
              </a:buClr>
              <a:buSzPts val="1100"/>
              <a:buFont typeface="Abel"/>
              <a:buNone/>
              <a:defRPr sz="1467">
                <a:solidFill>
                  <a:srgbClr val="2D406A"/>
                </a:solidFill>
                <a:latin typeface="Abel"/>
                <a:ea typeface="Abel"/>
                <a:cs typeface="Abel"/>
                <a:sym typeface="Abel"/>
              </a:defRPr>
            </a:lvl7pPr>
            <a:lvl8pPr lvl="7" algn="ctr" rtl="0">
              <a:lnSpc>
                <a:spcPct val="100000"/>
              </a:lnSpc>
              <a:spcBef>
                <a:spcPts val="0"/>
              </a:spcBef>
              <a:spcAft>
                <a:spcPts val="0"/>
              </a:spcAft>
              <a:buClr>
                <a:srgbClr val="2D406A"/>
              </a:buClr>
              <a:buSzPts val="1100"/>
              <a:buFont typeface="Abel"/>
              <a:buNone/>
              <a:defRPr sz="1467">
                <a:solidFill>
                  <a:srgbClr val="2D406A"/>
                </a:solidFill>
                <a:latin typeface="Abel"/>
                <a:ea typeface="Abel"/>
                <a:cs typeface="Abel"/>
                <a:sym typeface="Abel"/>
              </a:defRPr>
            </a:lvl8pPr>
            <a:lvl9pPr lvl="8" algn="ctr" rtl="0">
              <a:lnSpc>
                <a:spcPct val="100000"/>
              </a:lnSpc>
              <a:spcBef>
                <a:spcPts val="0"/>
              </a:spcBef>
              <a:spcAft>
                <a:spcPts val="0"/>
              </a:spcAft>
              <a:buClr>
                <a:srgbClr val="2D406A"/>
              </a:buClr>
              <a:buSzPts val="1100"/>
              <a:buFont typeface="Abel"/>
              <a:buNone/>
              <a:defRPr sz="1467">
                <a:solidFill>
                  <a:srgbClr val="2D406A"/>
                </a:solidFill>
                <a:latin typeface="Abel"/>
                <a:ea typeface="Abel"/>
                <a:cs typeface="Abel"/>
                <a:sym typeface="Abel"/>
              </a:defRPr>
            </a:lvl9pPr>
          </a:lstStyle>
          <a:p>
            <a:r>
              <a:rPr lang="en-US"/>
              <a:t>Click to edit Master subtitle style</a:t>
            </a:r>
            <a:endParaRPr/>
          </a:p>
        </p:txBody>
      </p:sp>
      <p:sp>
        <p:nvSpPr>
          <p:cNvPr id="46" name="Google Shape;46;p8"/>
          <p:cNvSpPr/>
          <p:nvPr/>
        </p:nvSpPr>
        <p:spPr>
          <a:xfrm>
            <a:off x="4684767" y="471233"/>
            <a:ext cx="7563200" cy="706000"/>
          </a:xfrm>
          <a:prstGeom prst="roundRect">
            <a:avLst>
              <a:gd name="adj" fmla="val 19858"/>
            </a:avLst>
          </a:prstGeom>
          <a:solidFill>
            <a:srgbClr val="FFF2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7" name="Google Shape;47;p8"/>
          <p:cNvSpPr/>
          <p:nvPr/>
        </p:nvSpPr>
        <p:spPr>
          <a:xfrm>
            <a:off x="4759700" y="545341"/>
            <a:ext cx="7488400" cy="706000"/>
          </a:xfrm>
          <a:prstGeom prst="roundRect">
            <a:avLst>
              <a:gd name="adj" fmla="val 11897"/>
            </a:avLst>
          </a:prstGeom>
          <a:noFill/>
          <a:ln w="9525"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8" name="Google Shape;48;p8"/>
          <p:cNvSpPr txBox="1">
            <a:spLocks noGrp="1"/>
          </p:cNvSpPr>
          <p:nvPr>
            <p:ph type="ctrTitle" idx="4"/>
          </p:nvPr>
        </p:nvSpPr>
        <p:spPr>
          <a:xfrm>
            <a:off x="6907533" y="609733"/>
            <a:ext cx="4259600" cy="641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2400" b="0">
                <a:latin typeface="Staatliches"/>
                <a:ea typeface="Staatliches"/>
                <a:cs typeface="Staatliches"/>
                <a:sym typeface="Staatliches"/>
              </a:defRPr>
            </a:lvl1pPr>
            <a:lvl2pPr lvl="1" algn="ctr" rtl="0">
              <a:spcBef>
                <a:spcPts val="0"/>
              </a:spcBef>
              <a:spcAft>
                <a:spcPts val="0"/>
              </a:spcAft>
              <a:buClr>
                <a:srgbClr val="338987"/>
              </a:buClr>
              <a:buSzPts val="1800"/>
              <a:buNone/>
              <a:defRPr sz="2400" b="0">
                <a:solidFill>
                  <a:srgbClr val="338987"/>
                </a:solidFill>
              </a:defRPr>
            </a:lvl2pPr>
            <a:lvl3pPr lvl="2" algn="ctr" rtl="0">
              <a:spcBef>
                <a:spcPts val="0"/>
              </a:spcBef>
              <a:spcAft>
                <a:spcPts val="0"/>
              </a:spcAft>
              <a:buClr>
                <a:srgbClr val="338987"/>
              </a:buClr>
              <a:buSzPts val="1800"/>
              <a:buNone/>
              <a:defRPr sz="2400" b="0">
                <a:solidFill>
                  <a:srgbClr val="338987"/>
                </a:solidFill>
              </a:defRPr>
            </a:lvl3pPr>
            <a:lvl4pPr lvl="3" algn="ctr" rtl="0">
              <a:spcBef>
                <a:spcPts val="0"/>
              </a:spcBef>
              <a:spcAft>
                <a:spcPts val="0"/>
              </a:spcAft>
              <a:buClr>
                <a:srgbClr val="338987"/>
              </a:buClr>
              <a:buSzPts val="1800"/>
              <a:buNone/>
              <a:defRPr sz="2400" b="0">
                <a:solidFill>
                  <a:srgbClr val="338987"/>
                </a:solidFill>
              </a:defRPr>
            </a:lvl4pPr>
            <a:lvl5pPr lvl="4" algn="ctr" rtl="0">
              <a:spcBef>
                <a:spcPts val="0"/>
              </a:spcBef>
              <a:spcAft>
                <a:spcPts val="0"/>
              </a:spcAft>
              <a:buClr>
                <a:srgbClr val="338987"/>
              </a:buClr>
              <a:buSzPts val="1800"/>
              <a:buNone/>
              <a:defRPr sz="2400" b="0">
                <a:solidFill>
                  <a:srgbClr val="338987"/>
                </a:solidFill>
              </a:defRPr>
            </a:lvl5pPr>
            <a:lvl6pPr lvl="5" algn="ctr" rtl="0">
              <a:spcBef>
                <a:spcPts val="0"/>
              </a:spcBef>
              <a:spcAft>
                <a:spcPts val="0"/>
              </a:spcAft>
              <a:buClr>
                <a:srgbClr val="338987"/>
              </a:buClr>
              <a:buSzPts val="1800"/>
              <a:buNone/>
              <a:defRPr sz="2400" b="0">
                <a:solidFill>
                  <a:srgbClr val="338987"/>
                </a:solidFill>
              </a:defRPr>
            </a:lvl6pPr>
            <a:lvl7pPr lvl="6" algn="ctr" rtl="0">
              <a:spcBef>
                <a:spcPts val="0"/>
              </a:spcBef>
              <a:spcAft>
                <a:spcPts val="0"/>
              </a:spcAft>
              <a:buClr>
                <a:srgbClr val="338987"/>
              </a:buClr>
              <a:buSzPts val="1800"/>
              <a:buNone/>
              <a:defRPr sz="2400" b="0">
                <a:solidFill>
                  <a:srgbClr val="338987"/>
                </a:solidFill>
              </a:defRPr>
            </a:lvl7pPr>
            <a:lvl8pPr lvl="7" algn="ctr" rtl="0">
              <a:spcBef>
                <a:spcPts val="0"/>
              </a:spcBef>
              <a:spcAft>
                <a:spcPts val="0"/>
              </a:spcAft>
              <a:buClr>
                <a:srgbClr val="338987"/>
              </a:buClr>
              <a:buSzPts val="1800"/>
              <a:buNone/>
              <a:defRPr sz="2400" b="0">
                <a:solidFill>
                  <a:srgbClr val="338987"/>
                </a:solidFill>
              </a:defRPr>
            </a:lvl8pPr>
            <a:lvl9pPr lvl="8" algn="ctr" rtl="0">
              <a:spcBef>
                <a:spcPts val="0"/>
              </a:spcBef>
              <a:spcAft>
                <a:spcPts val="0"/>
              </a:spcAft>
              <a:buClr>
                <a:srgbClr val="338987"/>
              </a:buClr>
              <a:buSzPts val="1800"/>
              <a:buNone/>
              <a:defRPr sz="2400" b="0">
                <a:solidFill>
                  <a:srgbClr val="338987"/>
                </a:solidFill>
              </a:defRPr>
            </a:lvl9pPr>
          </a:lstStyle>
          <a:p>
            <a:r>
              <a:rPr lang="en-US"/>
              <a:t>Click to edit Master title style</a:t>
            </a:r>
            <a:endParaRPr/>
          </a:p>
        </p:txBody>
      </p:sp>
    </p:spTree>
    <p:extLst>
      <p:ext uri="{BB962C8B-B14F-4D97-AF65-F5344CB8AC3E}">
        <p14:creationId xmlns:p14="http://schemas.microsoft.com/office/powerpoint/2010/main" val="8169424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FOUR COLUMNS">
  <p:cSld name="FOUR COLUMNS">
    <p:bg>
      <p:bgPr>
        <a:solidFill>
          <a:srgbClr val="F3F3F3"/>
        </a:solidFill>
        <a:effectLst/>
      </p:bgPr>
    </p:bg>
    <p:spTree>
      <p:nvGrpSpPr>
        <p:cNvPr id="1" name="Shape 49"/>
        <p:cNvGrpSpPr/>
        <p:nvPr/>
      </p:nvGrpSpPr>
      <p:grpSpPr>
        <a:xfrm>
          <a:off x="0" y="0"/>
          <a:ext cx="0" cy="0"/>
          <a:chOff x="0" y="0"/>
          <a:chExt cx="0" cy="0"/>
        </a:xfrm>
      </p:grpSpPr>
      <p:sp>
        <p:nvSpPr>
          <p:cNvPr id="50" name="Google Shape;50;p9"/>
          <p:cNvSpPr txBox="1">
            <a:spLocks noGrp="1"/>
          </p:cNvSpPr>
          <p:nvPr>
            <p:ph type="ctrTitle"/>
          </p:nvPr>
        </p:nvSpPr>
        <p:spPr>
          <a:xfrm>
            <a:off x="2202533" y="2217533"/>
            <a:ext cx="3713200" cy="7684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2133" b="0">
                <a:latin typeface="Staatliches"/>
                <a:ea typeface="Staatliches"/>
                <a:cs typeface="Staatliches"/>
                <a:sym typeface="Staatliches"/>
              </a:defRPr>
            </a:lvl1pPr>
            <a:lvl2pPr lvl="1" rtl="0">
              <a:spcBef>
                <a:spcPts val="0"/>
              </a:spcBef>
              <a:spcAft>
                <a:spcPts val="0"/>
              </a:spcAft>
              <a:buSzPts val="1600"/>
              <a:buFont typeface="Anton"/>
              <a:buNone/>
              <a:defRPr sz="2133" b="0">
                <a:latin typeface="Anton"/>
                <a:ea typeface="Anton"/>
                <a:cs typeface="Anton"/>
                <a:sym typeface="Anton"/>
              </a:defRPr>
            </a:lvl2pPr>
            <a:lvl3pPr lvl="2" rtl="0">
              <a:spcBef>
                <a:spcPts val="0"/>
              </a:spcBef>
              <a:spcAft>
                <a:spcPts val="0"/>
              </a:spcAft>
              <a:buSzPts val="1600"/>
              <a:buFont typeface="Anton"/>
              <a:buNone/>
              <a:defRPr sz="2133" b="0">
                <a:latin typeface="Anton"/>
                <a:ea typeface="Anton"/>
                <a:cs typeface="Anton"/>
                <a:sym typeface="Anton"/>
              </a:defRPr>
            </a:lvl3pPr>
            <a:lvl4pPr lvl="3" rtl="0">
              <a:spcBef>
                <a:spcPts val="0"/>
              </a:spcBef>
              <a:spcAft>
                <a:spcPts val="0"/>
              </a:spcAft>
              <a:buSzPts val="1600"/>
              <a:buFont typeface="Anton"/>
              <a:buNone/>
              <a:defRPr sz="2133" b="0">
                <a:latin typeface="Anton"/>
                <a:ea typeface="Anton"/>
                <a:cs typeface="Anton"/>
                <a:sym typeface="Anton"/>
              </a:defRPr>
            </a:lvl4pPr>
            <a:lvl5pPr lvl="4" rtl="0">
              <a:spcBef>
                <a:spcPts val="0"/>
              </a:spcBef>
              <a:spcAft>
                <a:spcPts val="0"/>
              </a:spcAft>
              <a:buSzPts val="1600"/>
              <a:buFont typeface="Anton"/>
              <a:buNone/>
              <a:defRPr sz="2133" b="0">
                <a:latin typeface="Anton"/>
                <a:ea typeface="Anton"/>
                <a:cs typeface="Anton"/>
                <a:sym typeface="Anton"/>
              </a:defRPr>
            </a:lvl5pPr>
            <a:lvl6pPr lvl="5" rtl="0">
              <a:spcBef>
                <a:spcPts val="0"/>
              </a:spcBef>
              <a:spcAft>
                <a:spcPts val="0"/>
              </a:spcAft>
              <a:buSzPts val="1600"/>
              <a:buFont typeface="Anton"/>
              <a:buNone/>
              <a:defRPr sz="2133" b="0">
                <a:latin typeface="Anton"/>
                <a:ea typeface="Anton"/>
                <a:cs typeface="Anton"/>
                <a:sym typeface="Anton"/>
              </a:defRPr>
            </a:lvl6pPr>
            <a:lvl7pPr lvl="6" rtl="0">
              <a:spcBef>
                <a:spcPts val="0"/>
              </a:spcBef>
              <a:spcAft>
                <a:spcPts val="0"/>
              </a:spcAft>
              <a:buSzPts val="1600"/>
              <a:buFont typeface="Anton"/>
              <a:buNone/>
              <a:defRPr sz="2133" b="0">
                <a:latin typeface="Anton"/>
                <a:ea typeface="Anton"/>
                <a:cs typeface="Anton"/>
                <a:sym typeface="Anton"/>
              </a:defRPr>
            </a:lvl7pPr>
            <a:lvl8pPr lvl="7" rtl="0">
              <a:spcBef>
                <a:spcPts val="0"/>
              </a:spcBef>
              <a:spcAft>
                <a:spcPts val="0"/>
              </a:spcAft>
              <a:buSzPts val="1600"/>
              <a:buFont typeface="Anton"/>
              <a:buNone/>
              <a:defRPr sz="2133" b="0">
                <a:latin typeface="Anton"/>
                <a:ea typeface="Anton"/>
                <a:cs typeface="Anton"/>
                <a:sym typeface="Anton"/>
              </a:defRPr>
            </a:lvl8pPr>
            <a:lvl9pPr lvl="8" rtl="0">
              <a:spcBef>
                <a:spcPts val="0"/>
              </a:spcBef>
              <a:spcAft>
                <a:spcPts val="0"/>
              </a:spcAft>
              <a:buSzPts val="1600"/>
              <a:buFont typeface="Anton"/>
              <a:buNone/>
              <a:defRPr sz="2133" b="0">
                <a:latin typeface="Anton"/>
                <a:ea typeface="Anton"/>
                <a:cs typeface="Anton"/>
                <a:sym typeface="Anton"/>
              </a:defRPr>
            </a:lvl9pPr>
          </a:lstStyle>
          <a:p>
            <a:r>
              <a:rPr lang="en-US"/>
              <a:t>Click to edit Master title style</a:t>
            </a:r>
            <a:endParaRPr/>
          </a:p>
        </p:txBody>
      </p:sp>
      <p:sp>
        <p:nvSpPr>
          <p:cNvPr id="51" name="Google Shape;51;p9"/>
          <p:cNvSpPr txBox="1">
            <a:spLocks noGrp="1"/>
          </p:cNvSpPr>
          <p:nvPr>
            <p:ph type="subTitle" idx="1"/>
          </p:nvPr>
        </p:nvSpPr>
        <p:spPr>
          <a:xfrm>
            <a:off x="2202533" y="2985933"/>
            <a:ext cx="3877200" cy="129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333">
                <a:latin typeface="Abel"/>
                <a:ea typeface="Abel"/>
                <a:cs typeface="Abel"/>
                <a:sym typeface="Abel"/>
              </a:defRPr>
            </a:lvl2pPr>
            <a:lvl3pPr lvl="2" rtl="0">
              <a:lnSpc>
                <a:spcPct val="100000"/>
              </a:lnSpc>
              <a:spcBef>
                <a:spcPts val="0"/>
              </a:spcBef>
              <a:spcAft>
                <a:spcPts val="0"/>
              </a:spcAft>
              <a:buSzPts val="1000"/>
              <a:buFont typeface="Abel"/>
              <a:buNone/>
              <a:defRPr sz="1333">
                <a:latin typeface="Abel"/>
                <a:ea typeface="Abel"/>
                <a:cs typeface="Abel"/>
                <a:sym typeface="Abel"/>
              </a:defRPr>
            </a:lvl3pPr>
            <a:lvl4pPr lvl="3" rtl="0">
              <a:lnSpc>
                <a:spcPct val="100000"/>
              </a:lnSpc>
              <a:spcBef>
                <a:spcPts val="0"/>
              </a:spcBef>
              <a:spcAft>
                <a:spcPts val="0"/>
              </a:spcAft>
              <a:buSzPts val="1000"/>
              <a:buFont typeface="Abel"/>
              <a:buNone/>
              <a:defRPr sz="1333">
                <a:latin typeface="Abel"/>
                <a:ea typeface="Abel"/>
                <a:cs typeface="Abel"/>
                <a:sym typeface="Abel"/>
              </a:defRPr>
            </a:lvl4pPr>
            <a:lvl5pPr lvl="4" rtl="0">
              <a:lnSpc>
                <a:spcPct val="100000"/>
              </a:lnSpc>
              <a:spcBef>
                <a:spcPts val="0"/>
              </a:spcBef>
              <a:spcAft>
                <a:spcPts val="0"/>
              </a:spcAft>
              <a:buSzPts val="1000"/>
              <a:buFont typeface="Abel"/>
              <a:buNone/>
              <a:defRPr sz="1333">
                <a:latin typeface="Abel"/>
                <a:ea typeface="Abel"/>
                <a:cs typeface="Abel"/>
                <a:sym typeface="Abel"/>
              </a:defRPr>
            </a:lvl5pPr>
            <a:lvl6pPr lvl="5" rtl="0">
              <a:lnSpc>
                <a:spcPct val="100000"/>
              </a:lnSpc>
              <a:spcBef>
                <a:spcPts val="0"/>
              </a:spcBef>
              <a:spcAft>
                <a:spcPts val="0"/>
              </a:spcAft>
              <a:buSzPts val="1000"/>
              <a:buFont typeface="Abel"/>
              <a:buNone/>
              <a:defRPr sz="1333">
                <a:latin typeface="Abel"/>
                <a:ea typeface="Abel"/>
                <a:cs typeface="Abel"/>
                <a:sym typeface="Abel"/>
              </a:defRPr>
            </a:lvl6pPr>
            <a:lvl7pPr lvl="6" rtl="0">
              <a:lnSpc>
                <a:spcPct val="100000"/>
              </a:lnSpc>
              <a:spcBef>
                <a:spcPts val="0"/>
              </a:spcBef>
              <a:spcAft>
                <a:spcPts val="0"/>
              </a:spcAft>
              <a:buSzPts val="1000"/>
              <a:buFont typeface="Abel"/>
              <a:buNone/>
              <a:defRPr sz="1333">
                <a:latin typeface="Abel"/>
                <a:ea typeface="Abel"/>
                <a:cs typeface="Abel"/>
                <a:sym typeface="Abel"/>
              </a:defRPr>
            </a:lvl7pPr>
            <a:lvl8pPr lvl="7" rtl="0">
              <a:lnSpc>
                <a:spcPct val="100000"/>
              </a:lnSpc>
              <a:spcBef>
                <a:spcPts val="0"/>
              </a:spcBef>
              <a:spcAft>
                <a:spcPts val="0"/>
              </a:spcAft>
              <a:buSzPts val="1000"/>
              <a:buFont typeface="Abel"/>
              <a:buNone/>
              <a:defRPr sz="1333">
                <a:latin typeface="Abel"/>
                <a:ea typeface="Abel"/>
                <a:cs typeface="Abel"/>
                <a:sym typeface="Abel"/>
              </a:defRPr>
            </a:lvl8pPr>
            <a:lvl9pPr lvl="8" rtl="0">
              <a:lnSpc>
                <a:spcPct val="100000"/>
              </a:lnSpc>
              <a:spcBef>
                <a:spcPts val="0"/>
              </a:spcBef>
              <a:spcAft>
                <a:spcPts val="0"/>
              </a:spcAft>
              <a:buSzPts val="1000"/>
              <a:buFont typeface="Abel"/>
              <a:buNone/>
              <a:defRPr sz="1333">
                <a:latin typeface="Abel"/>
                <a:ea typeface="Abel"/>
                <a:cs typeface="Abel"/>
                <a:sym typeface="Abel"/>
              </a:defRPr>
            </a:lvl9pPr>
          </a:lstStyle>
          <a:p>
            <a:r>
              <a:rPr lang="en-US"/>
              <a:t>Click to edit Master subtitle style</a:t>
            </a:r>
            <a:endParaRPr/>
          </a:p>
        </p:txBody>
      </p:sp>
      <p:sp>
        <p:nvSpPr>
          <p:cNvPr id="52" name="Google Shape;52;p9"/>
          <p:cNvSpPr txBox="1">
            <a:spLocks noGrp="1"/>
          </p:cNvSpPr>
          <p:nvPr>
            <p:ph type="ctrTitle" idx="2"/>
          </p:nvPr>
        </p:nvSpPr>
        <p:spPr>
          <a:xfrm>
            <a:off x="2202533" y="4487432"/>
            <a:ext cx="3713200" cy="7684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2133" b="0">
                <a:latin typeface="Staatliches"/>
                <a:ea typeface="Staatliches"/>
                <a:cs typeface="Staatliches"/>
                <a:sym typeface="Staatliches"/>
              </a:defRPr>
            </a:lvl1pPr>
            <a:lvl2pPr lvl="1" rtl="0">
              <a:spcBef>
                <a:spcPts val="0"/>
              </a:spcBef>
              <a:spcAft>
                <a:spcPts val="0"/>
              </a:spcAft>
              <a:buSzPts val="1600"/>
              <a:buFont typeface="Anton"/>
              <a:buNone/>
              <a:defRPr sz="2133" b="0">
                <a:latin typeface="Anton"/>
                <a:ea typeface="Anton"/>
                <a:cs typeface="Anton"/>
                <a:sym typeface="Anton"/>
              </a:defRPr>
            </a:lvl2pPr>
            <a:lvl3pPr lvl="2" rtl="0">
              <a:spcBef>
                <a:spcPts val="0"/>
              </a:spcBef>
              <a:spcAft>
                <a:spcPts val="0"/>
              </a:spcAft>
              <a:buSzPts val="1600"/>
              <a:buFont typeface="Anton"/>
              <a:buNone/>
              <a:defRPr sz="2133" b="0">
                <a:latin typeface="Anton"/>
                <a:ea typeface="Anton"/>
                <a:cs typeface="Anton"/>
                <a:sym typeface="Anton"/>
              </a:defRPr>
            </a:lvl3pPr>
            <a:lvl4pPr lvl="3" rtl="0">
              <a:spcBef>
                <a:spcPts val="0"/>
              </a:spcBef>
              <a:spcAft>
                <a:spcPts val="0"/>
              </a:spcAft>
              <a:buSzPts val="1600"/>
              <a:buFont typeface="Anton"/>
              <a:buNone/>
              <a:defRPr sz="2133" b="0">
                <a:latin typeface="Anton"/>
                <a:ea typeface="Anton"/>
                <a:cs typeface="Anton"/>
                <a:sym typeface="Anton"/>
              </a:defRPr>
            </a:lvl4pPr>
            <a:lvl5pPr lvl="4" rtl="0">
              <a:spcBef>
                <a:spcPts val="0"/>
              </a:spcBef>
              <a:spcAft>
                <a:spcPts val="0"/>
              </a:spcAft>
              <a:buSzPts val="1600"/>
              <a:buFont typeface="Anton"/>
              <a:buNone/>
              <a:defRPr sz="2133" b="0">
                <a:latin typeface="Anton"/>
                <a:ea typeface="Anton"/>
                <a:cs typeface="Anton"/>
                <a:sym typeface="Anton"/>
              </a:defRPr>
            </a:lvl5pPr>
            <a:lvl6pPr lvl="5" rtl="0">
              <a:spcBef>
                <a:spcPts val="0"/>
              </a:spcBef>
              <a:spcAft>
                <a:spcPts val="0"/>
              </a:spcAft>
              <a:buSzPts val="1600"/>
              <a:buFont typeface="Anton"/>
              <a:buNone/>
              <a:defRPr sz="2133" b="0">
                <a:latin typeface="Anton"/>
                <a:ea typeface="Anton"/>
                <a:cs typeface="Anton"/>
                <a:sym typeface="Anton"/>
              </a:defRPr>
            </a:lvl6pPr>
            <a:lvl7pPr lvl="6" rtl="0">
              <a:spcBef>
                <a:spcPts val="0"/>
              </a:spcBef>
              <a:spcAft>
                <a:spcPts val="0"/>
              </a:spcAft>
              <a:buSzPts val="1600"/>
              <a:buFont typeface="Anton"/>
              <a:buNone/>
              <a:defRPr sz="2133" b="0">
                <a:latin typeface="Anton"/>
                <a:ea typeface="Anton"/>
                <a:cs typeface="Anton"/>
                <a:sym typeface="Anton"/>
              </a:defRPr>
            </a:lvl7pPr>
            <a:lvl8pPr lvl="7" rtl="0">
              <a:spcBef>
                <a:spcPts val="0"/>
              </a:spcBef>
              <a:spcAft>
                <a:spcPts val="0"/>
              </a:spcAft>
              <a:buSzPts val="1600"/>
              <a:buFont typeface="Anton"/>
              <a:buNone/>
              <a:defRPr sz="2133" b="0">
                <a:latin typeface="Anton"/>
                <a:ea typeface="Anton"/>
                <a:cs typeface="Anton"/>
                <a:sym typeface="Anton"/>
              </a:defRPr>
            </a:lvl8pPr>
            <a:lvl9pPr lvl="8" rtl="0">
              <a:spcBef>
                <a:spcPts val="0"/>
              </a:spcBef>
              <a:spcAft>
                <a:spcPts val="0"/>
              </a:spcAft>
              <a:buSzPts val="1600"/>
              <a:buFont typeface="Anton"/>
              <a:buNone/>
              <a:defRPr sz="2133" b="0">
                <a:latin typeface="Anton"/>
                <a:ea typeface="Anton"/>
                <a:cs typeface="Anton"/>
                <a:sym typeface="Anton"/>
              </a:defRPr>
            </a:lvl9pPr>
          </a:lstStyle>
          <a:p>
            <a:r>
              <a:rPr lang="en-US"/>
              <a:t>Click to edit Master title style</a:t>
            </a:r>
            <a:endParaRPr/>
          </a:p>
        </p:txBody>
      </p:sp>
      <p:sp>
        <p:nvSpPr>
          <p:cNvPr id="53" name="Google Shape;53;p9"/>
          <p:cNvSpPr txBox="1">
            <a:spLocks noGrp="1"/>
          </p:cNvSpPr>
          <p:nvPr>
            <p:ph type="subTitle" idx="3"/>
          </p:nvPr>
        </p:nvSpPr>
        <p:spPr>
          <a:xfrm>
            <a:off x="2202533" y="5250404"/>
            <a:ext cx="3877200" cy="1299600"/>
          </a:xfrm>
          <a:prstGeom prst="rect">
            <a:avLst/>
          </a:prstGeom>
          <a:noFill/>
        </p:spPr>
        <p:txBody>
          <a:bodyPr spcFirstLastPara="1" wrap="square" lIns="91425" tIns="91425" rIns="91425" bIns="91425" anchor="t" anchorCtr="0">
            <a:noAutofit/>
          </a:bodyPr>
          <a:lstStyle>
            <a:lvl1pPr marR="95998"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333">
                <a:latin typeface="Abel"/>
                <a:ea typeface="Abel"/>
                <a:cs typeface="Abel"/>
                <a:sym typeface="Abel"/>
              </a:defRPr>
            </a:lvl2pPr>
            <a:lvl3pPr lvl="2" rtl="0">
              <a:lnSpc>
                <a:spcPct val="100000"/>
              </a:lnSpc>
              <a:spcBef>
                <a:spcPts val="0"/>
              </a:spcBef>
              <a:spcAft>
                <a:spcPts val="0"/>
              </a:spcAft>
              <a:buSzPts val="1000"/>
              <a:buFont typeface="Abel"/>
              <a:buNone/>
              <a:defRPr sz="1333">
                <a:latin typeface="Abel"/>
                <a:ea typeface="Abel"/>
                <a:cs typeface="Abel"/>
                <a:sym typeface="Abel"/>
              </a:defRPr>
            </a:lvl3pPr>
            <a:lvl4pPr lvl="3" rtl="0">
              <a:lnSpc>
                <a:spcPct val="100000"/>
              </a:lnSpc>
              <a:spcBef>
                <a:spcPts val="0"/>
              </a:spcBef>
              <a:spcAft>
                <a:spcPts val="0"/>
              </a:spcAft>
              <a:buSzPts val="1000"/>
              <a:buFont typeface="Abel"/>
              <a:buNone/>
              <a:defRPr sz="1333">
                <a:latin typeface="Abel"/>
                <a:ea typeface="Abel"/>
                <a:cs typeface="Abel"/>
                <a:sym typeface="Abel"/>
              </a:defRPr>
            </a:lvl4pPr>
            <a:lvl5pPr lvl="4" rtl="0">
              <a:lnSpc>
                <a:spcPct val="100000"/>
              </a:lnSpc>
              <a:spcBef>
                <a:spcPts val="0"/>
              </a:spcBef>
              <a:spcAft>
                <a:spcPts val="0"/>
              </a:spcAft>
              <a:buSzPts val="1000"/>
              <a:buFont typeface="Abel"/>
              <a:buNone/>
              <a:defRPr sz="1333">
                <a:latin typeface="Abel"/>
                <a:ea typeface="Abel"/>
                <a:cs typeface="Abel"/>
                <a:sym typeface="Abel"/>
              </a:defRPr>
            </a:lvl5pPr>
            <a:lvl6pPr lvl="5" rtl="0">
              <a:lnSpc>
                <a:spcPct val="100000"/>
              </a:lnSpc>
              <a:spcBef>
                <a:spcPts val="0"/>
              </a:spcBef>
              <a:spcAft>
                <a:spcPts val="0"/>
              </a:spcAft>
              <a:buSzPts val="1000"/>
              <a:buFont typeface="Abel"/>
              <a:buNone/>
              <a:defRPr sz="1333">
                <a:latin typeface="Abel"/>
                <a:ea typeface="Abel"/>
                <a:cs typeface="Abel"/>
                <a:sym typeface="Abel"/>
              </a:defRPr>
            </a:lvl6pPr>
            <a:lvl7pPr lvl="6" rtl="0">
              <a:lnSpc>
                <a:spcPct val="100000"/>
              </a:lnSpc>
              <a:spcBef>
                <a:spcPts val="0"/>
              </a:spcBef>
              <a:spcAft>
                <a:spcPts val="0"/>
              </a:spcAft>
              <a:buSzPts val="1000"/>
              <a:buFont typeface="Abel"/>
              <a:buNone/>
              <a:defRPr sz="1333">
                <a:latin typeface="Abel"/>
                <a:ea typeface="Abel"/>
                <a:cs typeface="Abel"/>
                <a:sym typeface="Abel"/>
              </a:defRPr>
            </a:lvl7pPr>
            <a:lvl8pPr lvl="7" rtl="0">
              <a:lnSpc>
                <a:spcPct val="100000"/>
              </a:lnSpc>
              <a:spcBef>
                <a:spcPts val="0"/>
              </a:spcBef>
              <a:spcAft>
                <a:spcPts val="0"/>
              </a:spcAft>
              <a:buSzPts val="1000"/>
              <a:buFont typeface="Abel"/>
              <a:buNone/>
              <a:defRPr sz="1333">
                <a:latin typeface="Abel"/>
                <a:ea typeface="Abel"/>
                <a:cs typeface="Abel"/>
                <a:sym typeface="Abel"/>
              </a:defRPr>
            </a:lvl8pPr>
            <a:lvl9pPr lvl="8" rtl="0">
              <a:lnSpc>
                <a:spcPct val="100000"/>
              </a:lnSpc>
              <a:spcBef>
                <a:spcPts val="0"/>
              </a:spcBef>
              <a:spcAft>
                <a:spcPts val="0"/>
              </a:spcAft>
              <a:buSzPts val="1000"/>
              <a:buFont typeface="Abel"/>
              <a:buNone/>
              <a:defRPr sz="1333">
                <a:latin typeface="Abel"/>
                <a:ea typeface="Abel"/>
                <a:cs typeface="Abel"/>
                <a:sym typeface="Abel"/>
              </a:defRPr>
            </a:lvl9pPr>
          </a:lstStyle>
          <a:p>
            <a:r>
              <a:rPr lang="en-US"/>
              <a:t>Click to edit Master subtitle style</a:t>
            </a:r>
            <a:endParaRPr/>
          </a:p>
        </p:txBody>
      </p:sp>
      <p:sp>
        <p:nvSpPr>
          <p:cNvPr id="54" name="Google Shape;54;p9"/>
          <p:cNvSpPr txBox="1">
            <a:spLocks noGrp="1"/>
          </p:cNvSpPr>
          <p:nvPr>
            <p:ph type="ctrTitle" idx="4"/>
          </p:nvPr>
        </p:nvSpPr>
        <p:spPr>
          <a:xfrm>
            <a:off x="6810524" y="4487433"/>
            <a:ext cx="3492400" cy="7684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2133" b="0">
                <a:latin typeface="Staatliches"/>
                <a:ea typeface="Staatliches"/>
                <a:cs typeface="Staatliches"/>
                <a:sym typeface="Staatliches"/>
              </a:defRPr>
            </a:lvl1pPr>
            <a:lvl2pPr lvl="1" rtl="0">
              <a:spcBef>
                <a:spcPts val="0"/>
              </a:spcBef>
              <a:spcAft>
                <a:spcPts val="0"/>
              </a:spcAft>
              <a:buSzPts val="1600"/>
              <a:buFont typeface="Anton"/>
              <a:buNone/>
              <a:defRPr sz="2133" b="0">
                <a:latin typeface="Anton"/>
                <a:ea typeface="Anton"/>
                <a:cs typeface="Anton"/>
                <a:sym typeface="Anton"/>
              </a:defRPr>
            </a:lvl2pPr>
            <a:lvl3pPr lvl="2" rtl="0">
              <a:spcBef>
                <a:spcPts val="0"/>
              </a:spcBef>
              <a:spcAft>
                <a:spcPts val="0"/>
              </a:spcAft>
              <a:buSzPts val="1600"/>
              <a:buFont typeface="Anton"/>
              <a:buNone/>
              <a:defRPr sz="2133" b="0">
                <a:latin typeface="Anton"/>
                <a:ea typeface="Anton"/>
                <a:cs typeface="Anton"/>
                <a:sym typeface="Anton"/>
              </a:defRPr>
            </a:lvl3pPr>
            <a:lvl4pPr lvl="3" rtl="0">
              <a:spcBef>
                <a:spcPts val="0"/>
              </a:spcBef>
              <a:spcAft>
                <a:spcPts val="0"/>
              </a:spcAft>
              <a:buSzPts val="1600"/>
              <a:buFont typeface="Anton"/>
              <a:buNone/>
              <a:defRPr sz="2133" b="0">
                <a:latin typeface="Anton"/>
                <a:ea typeface="Anton"/>
                <a:cs typeface="Anton"/>
                <a:sym typeface="Anton"/>
              </a:defRPr>
            </a:lvl4pPr>
            <a:lvl5pPr lvl="4" rtl="0">
              <a:spcBef>
                <a:spcPts val="0"/>
              </a:spcBef>
              <a:spcAft>
                <a:spcPts val="0"/>
              </a:spcAft>
              <a:buSzPts val="1600"/>
              <a:buFont typeface="Anton"/>
              <a:buNone/>
              <a:defRPr sz="2133" b="0">
                <a:latin typeface="Anton"/>
                <a:ea typeface="Anton"/>
                <a:cs typeface="Anton"/>
                <a:sym typeface="Anton"/>
              </a:defRPr>
            </a:lvl5pPr>
            <a:lvl6pPr lvl="5" rtl="0">
              <a:spcBef>
                <a:spcPts val="0"/>
              </a:spcBef>
              <a:spcAft>
                <a:spcPts val="0"/>
              </a:spcAft>
              <a:buSzPts val="1600"/>
              <a:buFont typeface="Anton"/>
              <a:buNone/>
              <a:defRPr sz="2133" b="0">
                <a:latin typeface="Anton"/>
                <a:ea typeface="Anton"/>
                <a:cs typeface="Anton"/>
                <a:sym typeface="Anton"/>
              </a:defRPr>
            </a:lvl6pPr>
            <a:lvl7pPr lvl="6" rtl="0">
              <a:spcBef>
                <a:spcPts val="0"/>
              </a:spcBef>
              <a:spcAft>
                <a:spcPts val="0"/>
              </a:spcAft>
              <a:buSzPts val="1600"/>
              <a:buFont typeface="Anton"/>
              <a:buNone/>
              <a:defRPr sz="2133" b="0">
                <a:latin typeface="Anton"/>
                <a:ea typeface="Anton"/>
                <a:cs typeface="Anton"/>
                <a:sym typeface="Anton"/>
              </a:defRPr>
            </a:lvl7pPr>
            <a:lvl8pPr lvl="7" rtl="0">
              <a:spcBef>
                <a:spcPts val="0"/>
              </a:spcBef>
              <a:spcAft>
                <a:spcPts val="0"/>
              </a:spcAft>
              <a:buSzPts val="1600"/>
              <a:buFont typeface="Anton"/>
              <a:buNone/>
              <a:defRPr sz="2133" b="0">
                <a:latin typeface="Anton"/>
                <a:ea typeface="Anton"/>
                <a:cs typeface="Anton"/>
                <a:sym typeface="Anton"/>
              </a:defRPr>
            </a:lvl8pPr>
            <a:lvl9pPr lvl="8" rtl="0">
              <a:spcBef>
                <a:spcPts val="0"/>
              </a:spcBef>
              <a:spcAft>
                <a:spcPts val="0"/>
              </a:spcAft>
              <a:buSzPts val="1600"/>
              <a:buFont typeface="Anton"/>
              <a:buNone/>
              <a:defRPr sz="2133" b="0">
                <a:latin typeface="Anton"/>
                <a:ea typeface="Anton"/>
                <a:cs typeface="Anton"/>
                <a:sym typeface="Anton"/>
              </a:defRPr>
            </a:lvl9pPr>
          </a:lstStyle>
          <a:p>
            <a:r>
              <a:rPr lang="en-US"/>
              <a:t>Click to edit Master title style</a:t>
            </a:r>
            <a:endParaRPr/>
          </a:p>
        </p:txBody>
      </p:sp>
      <p:sp>
        <p:nvSpPr>
          <p:cNvPr id="55" name="Google Shape;55;p9"/>
          <p:cNvSpPr txBox="1">
            <a:spLocks noGrp="1"/>
          </p:cNvSpPr>
          <p:nvPr>
            <p:ph type="subTitle" idx="5"/>
          </p:nvPr>
        </p:nvSpPr>
        <p:spPr>
          <a:xfrm>
            <a:off x="6810524" y="5250271"/>
            <a:ext cx="3877200" cy="129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333">
                <a:latin typeface="Abel"/>
                <a:ea typeface="Abel"/>
                <a:cs typeface="Abel"/>
                <a:sym typeface="Abel"/>
              </a:defRPr>
            </a:lvl2pPr>
            <a:lvl3pPr lvl="2" rtl="0">
              <a:lnSpc>
                <a:spcPct val="100000"/>
              </a:lnSpc>
              <a:spcBef>
                <a:spcPts val="0"/>
              </a:spcBef>
              <a:spcAft>
                <a:spcPts val="0"/>
              </a:spcAft>
              <a:buSzPts val="1000"/>
              <a:buFont typeface="Abel"/>
              <a:buNone/>
              <a:defRPr sz="1333">
                <a:latin typeface="Abel"/>
                <a:ea typeface="Abel"/>
                <a:cs typeface="Abel"/>
                <a:sym typeface="Abel"/>
              </a:defRPr>
            </a:lvl3pPr>
            <a:lvl4pPr lvl="3" rtl="0">
              <a:lnSpc>
                <a:spcPct val="100000"/>
              </a:lnSpc>
              <a:spcBef>
                <a:spcPts val="0"/>
              </a:spcBef>
              <a:spcAft>
                <a:spcPts val="0"/>
              </a:spcAft>
              <a:buSzPts val="1000"/>
              <a:buFont typeface="Abel"/>
              <a:buNone/>
              <a:defRPr sz="1333">
                <a:latin typeface="Abel"/>
                <a:ea typeface="Abel"/>
                <a:cs typeface="Abel"/>
                <a:sym typeface="Abel"/>
              </a:defRPr>
            </a:lvl4pPr>
            <a:lvl5pPr lvl="4" rtl="0">
              <a:lnSpc>
                <a:spcPct val="100000"/>
              </a:lnSpc>
              <a:spcBef>
                <a:spcPts val="0"/>
              </a:spcBef>
              <a:spcAft>
                <a:spcPts val="0"/>
              </a:spcAft>
              <a:buSzPts val="1000"/>
              <a:buFont typeface="Abel"/>
              <a:buNone/>
              <a:defRPr sz="1333">
                <a:latin typeface="Abel"/>
                <a:ea typeface="Abel"/>
                <a:cs typeface="Abel"/>
                <a:sym typeface="Abel"/>
              </a:defRPr>
            </a:lvl5pPr>
            <a:lvl6pPr lvl="5" rtl="0">
              <a:lnSpc>
                <a:spcPct val="100000"/>
              </a:lnSpc>
              <a:spcBef>
                <a:spcPts val="0"/>
              </a:spcBef>
              <a:spcAft>
                <a:spcPts val="0"/>
              </a:spcAft>
              <a:buSzPts val="1000"/>
              <a:buFont typeface="Abel"/>
              <a:buNone/>
              <a:defRPr sz="1333">
                <a:latin typeface="Abel"/>
                <a:ea typeface="Abel"/>
                <a:cs typeface="Abel"/>
                <a:sym typeface="Abel"/>
              </a:defRPr>
            </a:lvl6pPr>
            <a:lvl7pPr lvl="6" rtl="0">
              <a:lnSpc>
                <a:spcPct val="100000"/>
              </a:lnSpc>
              <a:spcBef>
                <a:spcPts val="0"/>
              </a:spcBef>
              <a:spcAft>
                <a:spcPts val="0"/>
              </a:spcAft>
              <a:buSzPts val="1000"/>
              <a:buFont typeface="Abel"/>
              <a:buNone/>
              <a:defRPr sz="1333">
                <a:latin typeface="Abel"/>
                <a:ea typeface="Abel"/>
                <a:cs typeface="Abel"/>
                <a:sym typeface="Abel"/>
              </a:defRPr>
            </a:lvl7pPr>
            <a:lvl8pPr lvl="7" rtl="0">
              <a:lnSpc>
                <a:spcPct val="100000"/>
              </a:lnSpc>
              <a:spcBef>
                <a:spcPts val="0"/>
              </a:spcBef>
              <a:spcAft>
                <a:spcPts val="0"/>
              </a:spcAft>
              <a:buSzPts val="1000"/>
              <a:buFont typeface="Abel"/>
              <a:buNone/>
              <a:defRPr sz="1333">
                <a:latin typeface="Abel"/>
                <a:ea typeface="Abel"/>
                <a:cs typeface="Abel"/>
                <a:sym typeface="Abel"/>
              </a:defRPr>
            </a:lvl8pPr>
            <a:lvl9pPr lvl="8" rtl="0">
              <a:lnSpc>
                <a:spcPct val="100000"/>
              </a:lnSpc>
              <a:spcBef>
                <a:spcPts val="0"/>
              </a:spcBef>
              <a:spcAft>
                <a:spcPts val="0"/>
              </a:spcAft>
              <a:buSzPts val="1000"/>
              <a:buFont typeface="Abel"/>
              <a:buNone/>
              <a:defRPr sz="1333">
                <a:latin typeface="Abel"/>
                <a:ea typeface="Abel"/>
                <a:cs typeface="Abel"/>
                <a:sym typeface="Abel"/>
              </a:defRPr>
            </a:lvl9pPr>
          </a:lstStyle>
          <a:p>
            <a:r>
              <a:rPr lang="en-US"/>
              <a:t>Click to edit Master subtitle style</a:t>
            </a:r>
            <a:endParaRPr/>
          </a:p>
        </p:txBody>
      </p:sp>
      <p:sp>
        <p:nvSpPr>
          <p:cNvPr id="56" name="Google Shape;56;p9"/>
          <p:cNvSpPr txBox="1">
            <a:spLocks noGrp="1"/>
          </p:cNvSpPr>
          <p:nvPr>
            <p:ph type="ctrTitle" idx="6"/>
          </p:nvPr>
        </p:nvSpPr>
        <p:spPr>
          <a:xfrm>
            <a:off x="6810524" y="2217533"/>
            <a:ext cx="3713200" cy="7684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2133" b="0">
                <a:latin typeface="Staatliches"/>
                <a:ea typeface="Staatliches"/>
                <a:cs typeface="Staatliches"/>
                <a:sym typeface="Staatliches"/>
              </a:defRPr>
            </a:lvl1pPr>
            <a:lvl2pPr lvl="1" rtl="0">
              <a:spcBef>
                <a:spcPts val="0"/>
              </a:spcBef>
              <a:spcAft>
                <a:spcPts val="0"/>
              </a:spcAft>
              <a:buSzPts val="1600"/>
              <a:buFont typeface="Anton"/>
              <a:buNone/>
              <a:defRPr sz="2133" b="0">
                <a:latin typeface="Anton"/>
                <a:ea typeface="Anton"/>
                <a:cs typeface="Anton"/>
                <a:sym typeface="Anton"/>
              </a:defRPr>
            </a:lvl2pPr>
            <a:lvl3pPr lvl="2" rtl="0">
              <a:spcBef>
                <a:spcPts val="0"/>
              </a:spcBef>
              <a:spcAft>
                <a:spcPts val="0"/>
              </a:spcAft>
              <a:buSzPts val="1600"/>
              <a:buFont typeface="Anton"/>
              <a:buNone/>
              <a:defRPr sz="2133" b="0">
                <a:latin typeface="Anton"/>
                <a:ea typeface="Anton"/>
                <a:cs typeface="Anton"/>
                <a:sym typeface="Anton"/>
              </a:defRPr>
            </a:lvl3pPr>
            <a:lvl4pPr lvl="3" rtl="0">
              <a:spcBef>
                <a:spcPts val="0"/>
              </a:spcBef>
              <a:spcAft>
                <a:spcPts val="0"/>
              </a:spcAft>
              <a:buSzPts val="1600"/>
              <a:buFont typeface="Anton"/>
              <a:buNone/>
              <a:defRPr sz="2133" b="0">
                <a:latin typeface="Anton"/>
                <a:ea typeface="Anton"/>
                <a:cs typeface="Anton"/>
                <a:sym typeface="Anton"/>
              </a:defRPr>
            </a:lvl4pPr>
            <a:lvl5pPr lvl="4" rtl="0">
              <a:spcBef>
                <a:spcPts val="0"/>
              </a:spcBef>
              <a:spcAft>
                <a:spcPts val="0"/>
              </a:spcAft>
              <a:buSzPts val="1600"/>
              <a:buFont typeface="Anton"/>
              <a:buNone/>
              <a:defRPr sz="2133" b="0">
                <a:latin typeface="Anton"/>
                <a:ea typeface="Anton"/>
                <a:cs typeface="Anton"/>
                <a:sym typeface="Anton"/>
              </a:defRPr>
            </a:lvl5pPr>
            <a:lvl6pPr lvl="5" rtl="0">
              <a:spcBef>
                <a:spcPts val="0"/>
              </a:spcBef>
              <a:spcAft>
                <a:spcPts val="0"/>
              </a:spcAft>
              <a:buSzPts val="1600"/>
              <a:buFont typeface="Anton"/>
              <a:buNone/>
              <a:defRPr sz="2133" b="0">
                <a:latin typeface="Anton"/>
                <a:ea typeface="Anton"/>
                <a:cs typeface="Anton"/>
                <a:sym typeface="Anton"/>
              </a:defRPr>
            </a:lvl6pPr>
            <a:lvl7pPr lvl="6" rtl="0">
              <a:spcBef>
                <a:spcPts val="0"/>
              </a:spcBef>
              <a:spcAft>
                <a:spcPts val="0"/>
              </a:spcAft>
              <a:buSzPts val="1600"/>
              <a:buFont typeface="Anton"/>
              <a:buNone/>
              <a:defRPr sz="2133" b="0">
                <a:latin typeface="Anton"/>
                <a:ea typeface="Anton"/>
                <a:cs typeface="Anton"/>
                <a:sym typeface="Anton"/>
              </a:defRPr>
            </a:lvl7pPr>
            <a:lvl8pPr lvl="7" rtl="0">
              <a:spcBef>
                <a:spcPts val="0"/>
              </a:spcBef>
              <a:spcAft>
                <a:spcPts val="0"/>
              </a:spcAft>
              <a:buSzPts val="1600"/>
              <a:buFont typeface="Anton"/>
              <a:buNone/>
              <a:defRPr sz="2133" b="0">
                <a:latin typeface="Anton"/>
                <a:ea typeface="Anton"/>
                <a:cs typeface="Anton"/>
                <a:sym typeface="Anton"/>
              </a:defRPr>
            </a:lvl8pPr>
            <a:lvl9pPr lvl="8" rtl="0">
              <a:spcBef>
                <a:spcPts val="0"/>
              </a:spcBef>
              <a:spcAft>
                <a:spcPts val="0"/>
              </a:spcAft>
              <a:buSzPts val="1600"/>
              <a:buFont typeface="Anton"/>
              <a:buNone/>
              <a:defRPr sz="2133" b="0">
                <a:latin typeface="Anton"/>
                <a:ea typeface="Anton"/>
                <a:cs typeface="Anton"/>
                <a:sym typeface="Anton"/>
              </a:defRPr>
            </a:lvl9pPr>
          </a:lstStyle>
          <a:p>
            <a:r>
              <a:rPr lang="en-US"/>
              <a:t>Click to edit Master title style</a:t>
            </a:r>
            <a:endParaRPr/>
          </a:p>
        </p:txBody>
      </p:sp>
      <p:sp>
        <p:nvSpPr>
          <p:cNvPr id="57" name="Google Shape;57;p9"/>
          <p:cNvSpPr txBox="1">
            <a:spLocks noGrp="1"/>
          </p:cNvSpPr>
          <p:nvPr>
            <p:ph type="subTitle" idx="7"/>
          </p:nvPr>
        </p:nvSpPr>
        <p:spPr>
          <a:xfrm>
            <a:off x="6810524" y="2985933"/>
            <a:ext cx="3877200" cy="129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333">
                <a:latin typeface="Abel"/>
                <a:ea typeface="Abel"/>
                <a:cs typeface="Abel"/>
                <a:sym typeface="Abel"/>
              </a:defRPr>
            </a:lvl2pPr>
            <a:lvl3pPr lvl="2" rtl="0">
              <a:lnSpc>
                <a:spcPct val="100000"/>
              </a:lnSpc>
              <a:spcBef>
                <a:spcPts val="0"/>
              </a:spcBef>
              <a:spcAft>
                <a:spcPts val="0"/>
              </a:spcAft>
              <a:buSzPts val="1000"/>
              <a:buFont typeface="Abel"/>
              <a:buNone/>
              <a:defRPr sz="1333">
                <a:latin typeface="Abel"/>
                <a:ea typeface="Abel"/>
                <a:cs typeface="Abel"/>
                <a:sym typeface="Abel"/>
              </a:defRPr>
            </a:lvl3pPr>
            <a:lvl4pPr lvl="3" rtl="0">
              <a:lnSpc>
                <a:spcPct val="100000"/>
              </a:lnSpc>
              <a:spcBef>
                <a:spcPts val="0"/>
              </a:spcBef>
              <a:spcAft>
                <a:spcPts val="0"/>
              </a:spcAft>
              <a:buSzPts val="1000"/>
              <a:buFont typeface="Abel"/>
              <a:buNone/>
              <a:defRPr sz="1333">
                <a:latin typeface="Abel"/>
                <a:ea typeface="Abel"/>
                <a:cs typeface="Abel"/>
                <a:sym typeface="Abel"/>
              </a:defRPr>
            </a:lvl4pPr>
            <a:lvl5pPr lvl="4" rtl="0">
              <a:lnSpc>
                <a:spcPct val="100000"/>
              </a:lnSpc>
              <a:spcBef>
                <a:spcPts val="0"/>
              </a:spcBef>
              <a:spcAft>
                <a:spcPts val="0"/>
              </a:spcAft>
              <a:buSzPts val="1000"/>
              <a:buFont typeface="Abel"/>
              <a:buNone/>
              <a:defRPr sz="1333">
                <a:latin typeface="Abel"/>
                <a:ea typeface="Abel"/>
                <a:cs typeface="Abel"/>
                <a:sym typeface="Abel"/>
              </a:defRPr>
            </a:lvl5pPr>
            <a:lvl6pPr lvl="5" rtl="0">
              <a:lnSpc>
                <a:spcPct val="100000"/>
              </a:lnSpc>
              <a:spcBef>
                <a:spcPts val="0"/>
              </a:spcBef>
              <a:spcAft>
                <a:spcPts val="0"/>
              </a:spcAft>
              <a:buSzPts val="1000"/>
              <a:buFont typeface="Abel"/>
              <a:buNone/>
              <a:defRPr sz="1333">
                <a:latin typeface="Abel"/>
                <a:ea typeface="Abel"/>
                <a:cs typeface="Abel"/>
                <a:sym typeface="Abel"/>
              </a:defRPr>
            </a:lvl6pPr>
            <a:lvl7pPr lvl="6" rtl="0">
              <a:lnSpc>
                <a:spcPct val="100000"/>
              </a:lnSpc>
              <a:spcBef>
                <a:spcPts val="0"/>
              </a:spcBef>
              <a:spcAft>
                <a:spcPts val="0"/>
              </a:spcAft>
              <a:buSzPts val="1000"/>
              <a:buFont typeface="Abel"/>
              <a:buNone/>
              <a:defRPr sz="1333">
                <a:latin typeface="Abel"/>
                <a:ea typeface="Abel"/>
                <a:cs typeface="Abel"/>
                <a:sym typeface="Abel"/>
              </a:defRPr>
            </a:lvl7pPr>
            <a:lvl8pPr lvl="7" rtl="0">
              <a:lnSpc>
                <a:spcPct val="100000"/>
              </a:lnSpc>
              <a:spcBef>
                <a:spcPts val="0"/>
              </a:spcBef>
              <a:spcAft>
                <a:spcPts val="0"/>
              </a:spcAft>
              <a:buSzPts val="1000"/>
              <a:buFont typeface="Abel"/>
              <a:buNone/>
              <a:defRPr sz="1333">
                <a:latin typeface="Abel"/>
                <a:ea typeface="Abel"/>
                <a:cs typeface="Abel"/>
                <a:sym typeface="Abel"/>
              </a:defRPr>
            </a:lvl8pPr>
            <a:lvl9pPr lvl="8" rtl="0">
              <a:lnSpc>
                <a:spcPct val="100000"/>
              </a:lnSpc>
              <a:spcBef>
                <a:spcPts val="0"/>
              </a:spcBef>
              <a:spcAft>
                <a:spcPts val="0"/>
              </a:spcAft>
              <a:buSzPts val="1000"/>
              <a:buFont typeface="Abel"/>
              <a:buNone/>
              <a:defRPr sz="1333">
                <a:latin typeface="Abel"/>
                <a:ea typeface="Abel"/>
                <a:cs typeface="Abel"/>
                <a:sym typeface="Abel"/>
              </a:defRPr>
            </a:lvl9pPr>
          </a:lstStyle>
          <a:p>
            <a:r>
              <a:rPr lang="en-US"/>
              <a:t>Click to edit Master subtitle style</a:t>
            </a:r>
            <a:endParaRPr/>
          </a:p>
        </p:txBody>
      </p:sp>
      <p:sp>
        <p:nvSpPr>
          <p:cNvPr id="58" name="Google Shape;58;p9"/>
          <p:cNvSpPr/>
          <p:nvPr/>
        </p:nvSpPr>
        <p:spPr>
          <a:xfrm>
            <a:off x="4684767" y="471233"/>
            <a:ext cx="7563200" cy="706000"/>
          </a:xfrm>
          <a:prstGeom prst="roundRect">
            <a:avLst>
              <a:gd name="adj" fmla="val 19858"/>
            </a:avLst>
          </a:prstGeom>
          <a:solidFill>
            <a:srgbClr val="FFF2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9" name="Google Shape;59;p9"/>
          <p:cNvSpPr/>
          <p:nvPr/>
        </p:nvSpPr>
        <p:spPr>
          <a:xfrm>
            <a:off x="4759700" y="545341"/>
            <a:ext cx="7488400" cy="706000"/>
          </a:xfrm>
          <a:prstGeom prst="roundRect">
            <a:avLst>
              <a:gd name="adj" fmla="val 11897"/>
            </a:avLst>
          </a:prstGeom>
          <a:noFill/>
          <a:ln w="9525"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 name="Google Shape;60;p9"/>
          <p:cNvSpPr txBox="1">
            <a:spLocks noGrp="1"/>
          </p:cNvSpPr>
          <p:nvPr>
            <p:ph type="ctrTitle" idx="8"/>
          </p:nvPr>
        </p:nvSpPr>
        <p:spPr>
          <a:xfrm>
            <a:off x="6907533" y="609733"/>
            <a:ext cx="4259600" cy="641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2400" b="0">
                <a:latin typeface="Staatliches"/>
                <a:ea typeface="Staatliches"/>
                <a:cs typeface="Staatliches"/>
                <a:sym typeface="Staatliches"/>
              </a:defRPr>
            </a:lvl1pPr>
            <a:lvl2pPr lvl="1" algn="ctr" rtl="0">
              <a:spcBef>
                <a:spcPts val="0"/>
              </a:spcBef>
              <a:spcAft>
                <a:spcPts val="0"/>
              </a:spcAft>
              <a:buClr>
                <a:srgbClr val="338987"/>
              </a:buClr>
              <a:buSzPts val="1800"/>
              <a:buNone/>
              <a:defRPr sz="2400" b="0">
                <a:solidFill>
                  <a:srgbClr val="338987"/>
                </a:solidFill>
              </a:defRPr>
            </a:lvl2pPr>
            <a:lvl3pPr lvl="2" algn="ctr" rtl="0">
              <a:spcBef>
                <a:spcPts val="0"/>
              </a:spcBef>
              <a:spcAft>
                <a:spcPts val="0"/>
              </a:spcAft>
              <a:buClr>
                <a:srgbClr val="338987"/>
              </a:buClr>
              <a:buSzPts val="1800"/>
              <a:buNone/>
              <a:defRPr sz="2400" b="0">
                <a:solidFill>
                  <a:srgbClr val="338987"/>
                </a:solidFill>
              </a:defRPr>
            </a:lvl3pPr>
            <a:lvl4pPr lvl="3" algn="ctr" rtl="0">
              <a:spcBef>
                <a:spcPts val="0"/>
              </a:spcBef>
              <a:spcAft>
                <a:spcPts val="0"/>
              </a:spcAft>
              <a:buClr>
                <a:srgbClr val="338987"/>
              </a:buClr>
              <a:buSzPts val="1800"/>
              <a:buNone/>
              <a:defRPr sz="2400" b="0">
                <a:solidFill>
                  <a:srgbClr val="338987"/>
                </a:solidFill>
              </a:defRPr>
            </a:lvl4pPr>
            <a:lvl5pPr lvl="4" algn="ctr" rtl="0">
              <a:spcBef>
                <a:spcPts val="0"/>
              </a:spcBef>
              <a:spcAft>
                <a:spcPts val="0"/>
              </a:spcAft>
              <a:buClr>
                <a:srgbClr val="338987"/>
              </a:buClr>
              <a:buSzPts val="1800"/>
              <a:buNone/>
              <a:defRPr sz="2400" b="0">
                <a:solidFill>
                  <a:srgbClr val="338987"/>
                </a:solidFill>
              </a:defRPr>
            </a:lvl5pPr>
            <a:lvl6pPr lvl="5" algn="ctr" rtl="0">
              <a:spcBef>
                <a:spcPts val="0"/>
              </a:spcBef>
              <a:spcAft>
                <a:spcPts val="0"/>
              </a:spcAft>
              <a:buClr>
                <a:srgbClr val="338987"/>
              </a:buClr>
              <a:buSzPts val="1800"/>
              <a:buNone/>
              <a:defRPr sz="2400" b="0">
                <a:solidFill>
                  <a:srgbClr val="338987"/>
                </a:solidFill>
              </a:defRPr>
            </a:lvl6pPr>
            <a:lvl7pPr lvl="6" algn="ctr" rtl="0">
              <a:spcBef>
                <a:spcPts val="0"/>
              </a:spcBef>
              <a:spcAft>
                <a:spcPts val="0"/>
              </a:spcAft>
              <a:buClr>
                <a:srgbClr val="338987"/>
              </a:buClr>
              <a:buSzPts val="1800"/>
              <a:buNone/>
              <a:defRPr sz="2400" b="0">
                <a:solidFill>
                  <a:srgbClr val="338987"/>
                </a:solidFill>
              </a:defRPr>
            </a:lvl7pPr>
            <a:lvl8pPr lvl="7" algn="ctr" rtl="0">
              <a:spcBef>
                <a:spcPts val="0"/>
              </a:spcBef>
              <a:spcAft>
                <a:spcPts val="0"/>
              </a:spcAft>
              <a:buClr>
                <a:srgbClr val="338987"/>
              </a:buClr>
              <a:buSzPts val="1800"/>
              <a:buNone/>
              <a:defRPr sz="2400" b="0">
                <a:solidFill>
                  <a:srgbClr val="338987"/>
                </a:solidFill>
              </a:defRPr>
            </a:lvl8pPr>
            <a:lvl9pPr lvl="8" algn="ctr" rtl="0">
              <a:spcBef>
                <a:spcPts val="0"/>
              </a:spcBef>
              <a:spcAft>
                <a:spcPts val="0"/>
              </a:spcAft>
              <a:buClr>
                <a:srgbClr val="338987"/>
              </a:buClr>
              <a:buSzPts val="1800"/>
              <a:buNone/>
              <a:defRPr sz="2400" b="0">
                <a:solidFill>
                  <a:srgbClr val="338987"/>
                </a:solidFill>
              </a:defRPr>
            </a:lvl9pPr>
          </a:lstStyle>
          <a:p>
            <a:r>
              <a:rPr lang="en-US"/>
              <a:t>Click to edit Master title style</a:t>
            </a:r>
            <a:endParaRPr/>
          </a:p>
        </p:txBody>
      </p:sp>
    </p:spTree>
    <p:extLst>
      <p:ext uri="{BB962C8B-B14F-4D97-AF65-F5344CB8AC3E}">
        <p14:creationId xmlns:p14="http://schemas.microsoft.com/office/powerpoint/2010/main" val="39124033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IG TEXT">
  <p:cSld name="BIG TEXT">
    <p:bg>
      <p:bgPr>
        <a:solidFill>
          <a:srgbClr val="F3F3F3"/>
        </a:solid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ctrTitle"/>
          </p:nvPr>
        </p:nvSpPr>
        <p:spPr>
          <a:xfrm>
            <a:off x="1185800" y="2211033"/>
            <a:ext cx="6051200" cy="2436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D406A"/>
              </a:buClr>
              <a:buSzPts val="4800"/>
              <a:buNone/>
              <a:defRPr sz="9600" b="0">
                <a:latin typeface="Staatliches"/>
                <a:ea typeface="Staatliches"/>
                <a:cs typeface="Staatliches"/>
                <a:sym typeface="Staatliches"/>
              </a:defRPr>
            </a:lvl1pPr>
            <a:lvl2pPr lvl="1" algn="ctr" rtl="0">
              <a:spcBef>
                <a:spcPts val="0"/>
              </a:spcBef>
              <a:spcAft>
                <a:spcPts val="0"/>
              </a:spcAft>
              <a:buClr>
                <a:srgbClr val="338987"/>
              </a:buClr>
              <a:buSzPts val="4800"/>
              <a:buNone/>
              <a:defRPr sz="6400" b="0">
                <a:solidFill>
                  <a:srgbClr val="338987"/>
                </a:solidFill>
              </a:defRPr>
            </a:lvl2pPr>
            <a:lvl3pPr lvl="2" algn="ctr" rtl="0">
              <a:spcBef>
                <a:spcPts val="0"/>
              </a:spcBef>
              <a:spcAft>
                <a:spcPts val="0"/>
              </a:spcAft>
              <a:buClr>
                <a:srgbClr val="338987"/>
              </a:buClr>
              <a:buSzPts val="4800"/>
              <a:buNone/>
              <a:defRPr sz="6400" b="0">
                <a:solidFill>
                  <a:srgbClr val="338987"/>
                </a:solidFill>
              </a:defRPr>
            </a:lvl3pPr>
            <a:lvl4pPr lvl="3" algn="ctr" rtl="0">
              <a:spcBef>
                <a:spcPts val="0"/>
              </a:spcBef>
              <a:spcAft>
                <a:spcPts val="0"/>
              </a:spcAft>
              <a:buClr>
                <a:srgbClr val="338987"/>
              </a:buClr>
              <a:buSzPts val="4800"/>
              <a:buNone/>
              <a:defRPr sz="6400" b="0">
                <a:solidFill>
                  <a:srgbClr val="338987"/>
                </a:solidFill>
              </a:defRPr>
            </a:lvl4pPr>
            <a:lvl5pPr lvl="4" algn="ctr" rtl="0">
              <a:spcBef>
                <a:spcPts val="0"/>
              </a:spcBef>
              <a:spcAft>
                <a:spcPts val="0"/>
              </a:spcAft>
              <a:buClr>
                <a:srgbClr val="338987"/>
              </a:buClr>
              <a:buSzPts val="4800"/>
              <a:buNone/>
              <a:defRPr sz="6400" b="0">
                <a:solidFill>
                  <a:srgbClr val="338987"/>
                </a:solidFill>
              </a:defRPr>
            </a:lvl5pPr>
            <a:lvl6pPr lvl="5" algn="ctr" rtl="0">
              <a:spcBef>
                <a:spcPts val="0"/>
              </a:spcBef>
              <a:spcAft>
                <a:spcPts val="0"/>
              </a:spcAft>
              <a:buClr>
                <a:srgbClr val="338987"/>
              </a:buClr>
              <a:buSzPts val="4800"/>
              <a:buNone/>
              <a:defRPr sz="6400" b="0">
                <a:solidFill>
                  <a:srgbClr val="338987"/>
                </a:solidFill>
              </a:defRPr>
            </a:lvl6pPr>
            <a:lvl7pPr lvl="6" algn="ctr" rtl="0">
              <a:spcBef>
                <a:spcPts val="0"/>
              </a:spcBef>
              <a:spcAft>
                <a:spcPts val="0"/>
              </a:spcAft>
              <a:buClr>
                <a:srgbClr val="338987"/>
              </a:buClr>
              <a:buSzPts val="4800"/>
              <a:buNone/>
              <a:defRPr sz="6400" b="0">
                <a:solidFill>
                  <a:srgbClr val="338987"/>
                </a:solidFill>
              </a:defRPr>
            </a:lvl7pPr>
            <a:lvl8pPr lvl="7" algn="ctr" rtl="0">
              <a:spcBef>
                <a:spcPts val="0"/>
              </a:spcBef>
              <a:spcAft>
                <a:spcPts val="0"/>
              </a:spcAft>
              <a:buClr>
                <a:srgbClr val="338987"/>
              </a:buClr>
              <a:buSzPts val="4800"/>
              <a:buNone/>
              <a:defRPr sz="6400" b="0">
                <a:solidFill>
                  <a:srgbClr val="338987"/>
                </a:solidFill>
              </a:defRPr>
            </a:lvl8pPr>
            <a:lvl9pPr lvl="8" algn="ctr" rtl="0">
              <a:spcBef>
                <a:spcPts val="0"/>
              </a:spcBef>
              <a:spcAft>
                <a:spcPts val="0"/>
              </a:spcAft>
              <a:buClr>
                <a:srgbClr val="338987"/>
              </a:buClr>
              <a:buSzPts val="4800"/>
              <a:buNone/>
              <a:defRPr sz="6400" b="0">
                <a:solidFill>
                  <a:srgbClr val="338987"/>
                </a:solidFill>
              </a:defRPr>
            </a:lvl9pPr>
          </a:lstStyle>
          <a:p>
            <a:r>
              <a:rPr lang="en-US"/>
              <a:t>Click to edit Master title style</a:t>
            </a:r>
            <a:endParaRPr/>
          </a:p>
        </p:txBody>
      </p:sp>
    </p:spTree>
    <p:extLst>
      <p:ext uri="{BB962C8B-B14F-4D97-AF65-F5344CB8AC3E}">
        <p14:creationId xmlns:p14="http://schemas.microsoft.com/office/powerpoint/2010/main" val="359403552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IG TEXT 1">
  <p:cSld name="BIG TEXT 1">
    <p:bg>
      <p:bgPr>
        <a:solidFill>
          <a:srgbClr val="F3F3F3"/>
        </a:solidFill>
        <a:effectLst/>
      </p:bgPr>
    </p:bg>
    <p:spTree>
      <p:nvGrpSpPr>
        <p:cNvPr id="1" name="Shape 63"/>
        <p:cNvGrpSpPr/>
        <p:nvPr/>
      </p:nvGrpSpPr>
      <p:grpSpPr>
        <a:xfrm>
          <a:off x="0" y="0"/>
          <a:ext cx="0" cy="0"/>
          <a:chOff x="0" y="0"/>
          <a:chExt cx="0" cy="0"/>
        </a:xfrm>
      </p:grpSpPr>
      <p:sp>
        <p:nvSpPr>
          <p:cNvPr id="64" name="Google Shape;64;p11"/>
          <p:cNvSpPr txBox="1">
            <a:spLocks noGrp="1"/>
          </p:cNvSpPr>
          <p:nvPr>
            <p:ph type="ctrTitle"/>
          </p:nvPr>
        </p:nvSpPr>
        <p:spPr>
          <a:xfrm>
            <a:off x="7522433" y="2211033"/>
            <a:ext cx="3540800" cy="2436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D406A"/>
              </a:buClr>
              <a:buSzPts val="4800"/>
              <a:buNone/>
              <a:defRPr sz="4800" b="0">
                <a:latin typeface="Staatliches"/>
                <a:ea typeface="Staatliches"/>
                <a:cs typeface="Staatliches"/>
                <a:sym typeface="Staatliches"/>
              </a:defRPr>
            </a:lvl1pPr>
            <a:lvl2pPr lvl="1" algn="ctr" rtl="0">
              <a:spcBef>
                <a:spcPts val="0"/>
              </a:spcBef>
              <a:spcAft>
                <a:spcPts val="0"/>
              </a:spcAft>
              <a:buClr>
                <a:srgbClr val="338987"/>
              </a:buClr>
              <a:buSzPts val="4800"/>
              <a:buNone/>
              <a:defRPr sz="6400" b="0">
                <a:solidFill>
                  <a:srgbClr val="338987"/>
                </a:solidFill>
              </a:defRPr>
            </a:lvl2pPr>
            <a:lvl3pPr lvl="2" algn="ctr" rtl="0">
              <a:spcBef>
                <a:spcPts val="0"/>
              </a:spcBef>
              <a:spcAft>
                <a:spcPts val="0"/>
              </a:spcAft>
              <a:buClr>
                <a:srgbClr val="338987"/>
              </a:buClr>
              <a:buSzPts val="4800"/>
              <a:buNone/>
              <a:defRPr sz="6400" b="0">
                <a:solidFill>
                  <a:srgbClr val="338987"/>
                </a:solidFill>
              </a:defRPr>
            </a:lvl3pPr>
            <a:lvl4pPr lvl="3" algn="ctr" rtl="0">
              <a:spcBef>
                <a:spcPts val="0"/>
              </a:spcBef>
              <a:spcAft>
                <a:spcPts val="0"/>
              </a:spcAft>
              <a:buClr>
                <a:srgbClr val="338987"/>
              </a:buClr>
              <a:buSzPts val="4800"/>
              <a:buNone/>
              <a:defRPr sz="6400" b="0">
                <a:solidFill>
                  <a:srgbClr val="338987"/>
                </a:solidFill>
              </a:defRPr>
            </a:lvl4pPr>
            <a:lvl5pPr lvl="4" algn="ctr" rtl="0">
              <a:spcBef>
                <a:spcPts val="0"/>
              </a:spcBef>
              <a:spcAft>
                <a:spcPts val="0"/>
              </a:spcAft>
              <a:buClr>
                <a:srgbClr val="338987"/>
              </a:buClr>
              <a:buSzPts val="4800"/>
              <a:buNone/>
              <a:defRPr sz="6400" b="0">
                <a:solidFill>
                  <a:srgbClr val="338987"/>
                </a:solidFill>
              </a:defRPr>
            </a:lvl5pPr>
            <a:lvl6pPr lvl="5" algn="ctr" rtl="0">
              <a:spcBef>
                <a:spcPts val="0"/>
              </a:spcBef>
              <a:spcAft>
                <a:spcPts val="0"/>
              </a:spcAft>
              <a:buClr>
                <a:srgbClr val="338987"/>
              </a:buClr>
              <a:buSzPts val="4800"/>
              <a:buNone/>
              <a:defRPr sz="6400" b="0">
                <a:solidFill>
                  <a:srgbClr val="338987"/>
                </a:solidFill>
              </a:defRPr>
            </a:lvl6pPr>
            <a:lvl7pPr lvl="6" algn="ctr" rtl="0">
              <a:spcBef>
                <a:spcPts val="0"/>
              </a:spcBef>
              <a:spcAft>
                <a:spcPts val="0"/>
              </a:spcAft>
              <a:buClr>
                <a:srgbClr val="338987"/>
              </a:buClr>
              <a:buSzPts val="4800"/>
              <a:buNone/>
              <a:defRPr sz="6400" b="0">
                <a:solidFill>
                  <a:srgbClr val="338987"/>
                </a:solidFill>
              </a:defRPr>
            </a:lvl7pPr>
            <a:lvl8pPr lvl="7" algn="ctr" rtl="0">
              <a:spcBef>
                <a:spcPts val="0"/>
              </a:spcBef>
              <a:spcAft>
                <a:spcPts val="0"/>
              </a:spcAft>
              <a:buClr>
                <a:srgbClr val="338987"/>
              </a:buClr>
              <a:buSzPts val="4800"/>
              <a:buNone/>
              <a:defRPr sz="6400" b="0">
                <a:solidFill>
                  <a:srgbClr val="338987"/>
                </a:solidFill>
              </a:defRPr>
            </a:lvl8pPr>
            <a:lvl9pPr lvl="8" algn="ctr" rtl="0">
              <a:spcBef>
                <a:spcPts val="0"/>
              </a:spcBef>
              <a:spcAft>
                <a:spcPts val="0"/>
              </a:spcAft>
              <a:buClr>
                <a:srgbClr val="338987"/>
              </a:buClr>
              <a:buSzPts val="4800"/>
              <a:buNone/>
              <a:defRPr sz="6400" b="0">
                <a:solidFill>
                  <a:srgbClr val="338987"/>
                </a:solidFill>
              </a:defRPr>
            </a:lvl9pPr>
          </a:lstStyle>
          <a:p>
            <a:r>
              <a:rPr lang="en-US"/>
              <a:t>Click to edit Master title style</a:t>
            </a:r>
            <a:endParaRPr/>
          </a:p>
        </p:txBody>
      </p:sp>
      <p:grpSp>
        <p:nvGrpSpPr>
          <p:cNvPr id="65" name="Google Shape;65;p11"/>
          <p:cNvGrpSpPr/>
          <p:nvPr/>
        </p:nvGrpSpPr>
        <p:grpSpPr>
          <a:xfrm>
            <a:off x="573244" y="1444401"/>
            <a:ext cx="5954207" cy="4102921"/>
            <a:chOff x="1211784" y="1483576"/>
            <a:chExt cx="6753864" cy="2714769"/>
          </a:xfrm>
        </p:grpSpPr>
        <p:sp>
          <p:nvSpPr>
            <p:cNvPr id="66" name="Google Shape;66;p11"/>
            <p:cNvSpPr/>
            <p:nvPr/>
          </p:nvSpPr>
          <p:spPr>
            <a:xfrm>
              <a:off x="1211784" y="1575146"/>
              <a:ext cx="6648000" cy="2623200"/>
            </a:xfrm>
            <a:prstGeom prst="roundRect">
              <a:avLst>
                <a:gd name="adj" fmla="val 4313"/>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 name="Google Shape;67;p11"/>
            <p:cNvSpPr/>
            <p:nvPr/>
          </p:nvSpPr>
          <p:spPr>
            <a:xfrm>
              <a:off x="1317648" y="1483576"/>
              <a:ext cx="6648000" cy="2623200"/>
            </a:xfrm>
            <a:prstGeom prst="roundRect">
              <a:avLst>
                <a:gd name="adj" fmla="val 4313"/>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739529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solidFill>
          <a:schemeClr val="lt1"/>
        </a:solidFill>
        <a:effectLst/>
      </p:bgPr>
    </p:bg>
    <p:spTree>
      <p:nvGrpSpPr>
        <p:cNvPr id="1" name="Shape 68"/>
        <p:cNvGrpSpPr/>
        <p:nvPr/>
      </p:nvGrpSpPr>
      <p:grpSpPr>
        <a:xfrm>
          <a:off x="0" y="0"/>
          <a:ext cx="0" cy="0"/>
          <a:chOff x="0" y="0"/>
          <a:chExt cx="0" cy="0"/>
        </a:xfrm>
      </p:grpSpPr>
      <p:sp>
        <p:nvSpPr>
          <p:cNvPr id="69" name="Google Shape;69;p5"/>
          <p:cNvSpPr txBox="1">
            <a:spLocks noGrp="1"/>
          </p:cNvSpPr>
          <p:nvPr>
            <p:ph type="title"/>
          </p:nvPr>
        </p:nvSpPr>
        <p:spPr>
          <a:xfrm>
            <a:off x="2358400" y="4506033"/>
            <a:ext cx="3491200" cy="562800"/>
          </a:xfrm>
          <a:prstGeom prst="rect">
            <a:avLst/>
          </a:prstGeom>
        </p:spPr>
        <p:txBody>
          <a:bodyPr spcFirstLastPara="1" wrap="square" lIns="0" tIns="0" rIns="0" bIns="0" anchor="ctr" anchorCtr="0">
            <a:noAutofit/>
          </a:bodyPr>
          <a:lstStyle>
            <a:lvl1pPr lvl="0" algn="ctr" rtl="0">
              <a:spcBef>
                <a:spcPts val="0"/>
              </a:spcBef>
              <a:spcAft>
                <a:spcPts val="0"/>
              </a:spcAft>
              <a:buSzPts val="3900"/>
              <a:buNone/>
              <a:defRPr sz="3733" b="0">
                <a:solidFill>
                  <a:schemeClr val="dk1"/>
                </a:solidFill>
                <a:latin typeface="Abhaya Libre"/>
                <a:ea typeface="Abhaya Libre"/>
                <a:cs typeface="Abhaya Libre"/>
                <a:sym typeface="Abhaya Libr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r>
              <a:rPr lang="en-US"/>
              <a:t>Click to edit Master title style</a:t>
            </a:r>
            <a:endParaRPr/>
          </a:p>
        </p:txBody>
      </p:sp>
      <p:sp>
        <p:nvSpPr>
          <p:cNvPr id="70" name="Google Shape;70;p5"/>
          <p:cNvSpPr txBox="1">
            <a:spLocks noGrp="1"/>
          </p:cNvSpPr>
          <p:nvPr>
            <p:ph type="title" idx="2"/>
          </p:nvPr>
        </p:nvSpPr>
        <p:spPr>
          <a:xfrm>
            <a:off x="6342367" y="4506033"/>
            <a:ext cx="3491200" cy="562800"/>
          </a:xfrm>
          <a:prstGeom prst="rect">
            <a:avLst/>
          </a:prstGeom>
        </p:spPr>
        <p:txBody>
          <a:bodyPr spcFirstLastPara="1" wrap="square" lIns="0" tIns="0" rIns="0" bIns="0" anchor="ctr" anchorCtr="0">
            <a:noAutofit/>
          </a:bodyPr>
          <a:lstStyle>
            <a:lvl1pPr lvl="0" algn="ctr" rtl="0">
              <a:spcBef>
                <a:spcPts val="0"/>
              </a:spcBef>
              <a:spcAft>
                <a:spcPts val="0"/>
              </a:spcAft>
              <a:buSzPts val="3900"/>
              <a:buNone/>
              <a:defRPr sz="3733" b="0">
                <a:solidFill>
                  <a:schemeClr val="dk1"/>
                </a:solidFill>
                <a:latin typeface="Abhaya Libre"/>
                <a:ea typeface="Abhaya Libre"/>
                <a:cs typeface="Abhaya Libre"/>
                <a:sym typeface="Abhaya Libr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r>
              <a:rPr lang="en-US"/>
              <a:t>Click to edit Master title style</a:t>
            </a:r>
            <a:endParaRPr/>
          </a:p>
        </p:txBody>
      </p:sp>
      <p:sp>
        <p:nvSpPr>
          <p:cNvPr id="71" name="Google Shape;71;p5"/>
          <p:cNvSpPr txBox="1">
            <a:spLocks noGrp="1"/>
          </p:cNvSpPr>
          <p:nvPr>
            <p:ph type="subTitle" idx="1"/>
          </p:nvPr>
        </p:nvSpPr>
        <p:spPr>
          <a:xfrm>
            <a:off x="6342383" y="5068833"/>
            <a:ext cx="3491200" cy="7320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800"/>
              <a:buNone/>
              <a:defRPr sz="1867" b="0">
                <a:solidFill>
                  <a:schemeClr val="dk1"/>
                </a:solidFill>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a:t>Click to edit Master subtitle style</a:t>
            </a:r>
            <a:endParaRPr/>
          </a:p>
        </p:txBody>
      </p:sp>
      <p:sp>
        <p:nvSpPr>
          <p:cNvPr id="72" name="Google Shape;72;p5"/>
          <p:cNvSpPr txBox="1">
            <a:spLocks noGrp="1"/>
          </p:cNvSpPr>
          <p:nvPr>
            <p:ph type="subTitle" idx="3"/>
          </p:nvPr>
        </p:nvSpPr>
        <p:spPr>
          <a:xfrm>
            <a:off x="2358351" y="5068833"/>
            <a:ext cx="3491200" cy="7320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800"/>
              <a:buNone/>
              <a:defRPr sz="1867" b="0">
                <a:solidFill>
                  <a:schemeClr val="dk1"/>
                </a:solidFill>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a:t>Click to edit Master subtitle style</a:t>
            </a:r>
            <a:endParaRPr/>
          </a:p>
        </p:txBody>
      </p:sp>
      <p:sp>
        <p:nvSpPr>
          <p:cNvPr id="73" name="Google Shape;73;p5"/>
          <p:cNvSpPr txBox="1">
            <a:spLocks noGrp="1"/>
          </p:cNvSpPr>
          <p:nvPr>
            <p:ph type="title" idx="4"/>
          </p:nvPr>
        </p:nvSpPr>
        <p:spPr>
          <a:xfrm>
            <a:off x="950967" y="719333"/>
            <a:ext cx="10290000" cy="6376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3500"/>
              <a:buFont typeface="Bebas Neue"/>
              <a:buNone/>
              <a:defRPr>
                <a:solidFill>
                  <a:schemeClr val="dk1"/>
                </a:solidFill>
              </a:defRPr>
            </a:lvl1pPr>
            <a:lvl2pPr lvl="1" rtl="0">
              <a:spcBef>
                <a:spcPts val="0"/>
              </a:spcBef>
              <a:spcAft>
                <a:spcPts val="0"/>
              </a:spcAft>
              <a:buClr>
                <a:schemeClr val="dk1"/>
              </a:buClr>
              <a:buSzPts val="3500"/>
              <a:buFont typeface="Bebas Neue"/>
              <a:buNone/>
              <a:defRPr sz="4667">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4667">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4667">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4667">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4667">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4667">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4667">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4667">
                <a:solidFill>
                  <a:schemeClr val="dk1"/>
                </a:solidFill>
                <a:latin typeface="Bebas Neue"/>
                <a:ea typeface="Bebas Neue"/>
                <a:cs typeface="Bebas Neue"/>
                <a:sym typeface="Bebas Neue"/>
              </a:defRPr>
            </a:lvl9pPr>
          </a:lstStyle>
          <a:p>
            <a:r>
              <a:rPr lang="en-US"/>
              <a:t>Click to edit Master title style</a:t>
            </a:r>
            <a:endParaRPr/>
          </a:p>
        </p:txBody>
      </p:sp>
      <p:sp>
        <p:nvSpPr>
          <p:cNvPr id="74" name="Google Shape;74;p5"/>
          <p:cNvSpPr/>
          <p:nvPr/>
        </p:nvSpPr>
        <p:spPr>
          <a:xfrm>
            <a:off x="10164233" y="443933"/>
            <a:ext cx="1339200" cy="13392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sp>
        <p:nvSpPr>
          <p:cNvPr id="75" name="Google Shape;75;p5"/>
          <p:cNvSpPr/>
          <p:nvPr/>
        </p:nvSpPr>
        <p:spPr>
          <a:xfrm>
            <a:off x="11855000" y="1519200"/>
            <a:ext cx="562800" cy="562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pic>
        <p:nvPicPr>
          <p:cNvPr id="76" name="Google Shape;76;p5"/>
          <p:cNvPicPr preferRelativeResize="0"/>
          <p:nvPr/>
        </p:nvPicPr>
        <p:blipFill rotWithShape="1">
          <a:blip r:embed="rId2">
            <a:alphaModFix/>
          </a:blip>
          <a:srcRect l="10279" t="7777" r="12194" b="7777"/>
          <a:stretch/>
        </p:blipFill>
        <p:spPr>
          <a:xfrm>
            <a:off x="11241034" y="53333"/>
            <a:ext cx="1865535" cy="1796800"/>
          </a:xfrm>
          <a:prstGeom prst="rect">
            <a:avLst/>
          </a:prstGeom>
          <a:noFill/>
          <a:ln>
            <a:noFill/>
          </a:ln>
        </p:spPr>
      </p:pic>
      <p:sp>
        <p:nvSpPr>
          <p:cNvPr id="77" name="Google Shape;77;p5"/>
          <p:cNvSpPr/>
          <p:nvPr/>
        </p:nvSpPr>
        <p:spPr>
          <a:xfrm>
            <a:off x="457167" y="5537533"/>
            <a:ext cx="2207200" cy="22072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grpSp>
        <p:nvGrpSpPr>
          <p:cNvPr id="78" name="Google Shape;78;p5"/>
          <p:cNvGrpSpPr/>
          <p:nvPr/>
        </p:nvGrpSpPr>
        <p:grpSpPr>
          <a:xfrm>
            <a:off x="-1121213" y="4175184"/>
            <a:ext cx="3115943" cy="3099501"/>
            <a:chOff x="6729575" y="-1419325"/>
            <a:chExt cx="3130971" cy="3114450"/>
          </a:xfrm>
        </p:grpSpPr>
        <p:grpSp>
          <p:nvGrpSpPr>
            <p:cNvPr id="79" name="Google Shape;79;p5"/>
            <p:cNvGrpSpPr/>
            <p:nvPr/>
          </p:nvGrpSpPr>
          <p:grpSpPr>
            <a:xfrm>
              <a:off x="6848600" y="-1419325"/>
              <a:ext cx="3011946" cy="2968950"/>
              <a:chOff x="-751812" y="3595825"/>
              <a:chExt cx="3011946" cy="2968950"/>
            </a:xfrm>
          </p:grpSpPr>
          <p:pic>
            <p:nvPicPr>
              <p:cNvPr id="80" name="Google Shape;80;p5"/>
              <p:cNvPicPr preferRelativeResize="0"/>
              <p:nvPr/>
            </p:nvPicPr>
            <p:blipFill>
              <a:blip r:embed="rId3">
                <a:alphaModFix/>
              </a:blip>
              <a:stretch>
                <a:fillRect/>
              </a:stretch>
            </p:blipFill>
            <p:spPr>
              <a:xfrm>
                <a:off x="-751812" y="3621950"/>
                <a:ext cx="2977725" cy="2942825"/>
              </a:xfrm>
              <a:prstGeom prst="rect">
                <a:avLst/>
              </a:prstGeom>
              <a:noFill/>
              <a:ln>
                <a:noFill/>
              </a:ln>
            </p:spPr>
          </p:pic>
          <p:sp>
            <p:nvSpPr>
              <p:cNvPr id="81" name="Google Shape;81;p5"/>
              <p:cNvSpPr/>
              <p:nvPr/>
            </p:nvSpPr>
            <p:spPr>
              <a:xfrm>
                <a:off x="-517250" y="3595825"/>
                <a:ext cx="2777384" cy="2749481"/>
              </a:xfrm>
              <a:custGeom>
                <a:avLst/>
                <a:gdLst/>
                <a:ahLst/>
                <a:cxnLst/>
                <a:rect l="l" t="t" r="r" b="b"/>
                <a:pathLst>
                  <a:path w="198775" h="196778" fill="none" extrusionOk="0">
                    <a:moveTo>
                      <a:pt x="169021" y="196777"/>
                    </a:moveTo>
                    <a:lnTo>
                      <a:pt x="167671" y="196777"/>
                    </a:lnTo>
                    <a:cubicBezTo>
                      <a:pt x="166408" y="196635"/>
                      <a:pt x="165132" y="196541"/>
                      <a:pt x="163870" y="196352"/>
                    </a:cubicBezTo>
                    <a:cubicBezTo>
                      <a:pt x="159009" y="195609"/>
                      <a:pt x="154634" y="193766"/>
                      <a:pt x="150920" y="190485"/>
                    </a:cubicBezTo>
                    <a:cubicBezTo>
                      <a:pt x="147470" y="187433"/>
                      <a:pt x="145080" y="183605"/>
                      <a:pt x="142961" y="179588"/>
                    </a:cubicBezTo>
                    <a:cubicBezTo>
                      <a:pt x="140159" y="174254"/>
                      <a:pt x="137647" y="168772"/>
                      <a:pt x="134218" y="163783"/>
                    </a:cubicBezTo>
                    <a:cubicBezTo>
                      <a:pt x="127399" y="153831"/>
                      <a:pt x="118737" y="146115"/>
                      <a:pt x="107516" y="141463"/>
                    </a:cubicBezTo>
                    <a:cubicBezTo>
                      <a:pt x="93601" y="135697"/>
                      <a:pt x="79261" y="135184"/>
                      <a:pt x="64692" y="138297"/>
                    </a:cubicBezTo>
                    <a:cubicBezTo>
                      <a:pt x="58724" y="139579"/>
                      <a:pt x="52789" y="141092"/>
                      <a:pt x="46801" y="142266"/>
                    </a:cubicBezTo>
                    <a:cubicBezTo>
                      <a:pt x="41075" y="143387"/>
                      <a:pt x="35161" y="143104"/>
                      <a:pt x="29571" y="141443"/>
                    </a:cubicBezTo>
                    <a:cubicBezTo>
                      <a:pt x="17635" y="137952"/>
                      <a:pt x="8831" y="130708"/>
                      <a:pt x="3875" y="119183"/>
                    </a:cubicBezTo>
                    <a:cubicBezTo>
                      <a:pt x="763" y="111932"/>
                      <a:pt x="0" y="104371"/>
                      <a:pt x="2262" y="96721"/>
                    </a:cubicBezTo>
                    <a:cubicBezTo>
                      <a:pt x="5401" y="86115"/>
                      <a:pt x="12240" y="78938"/>
                      <a:pt x="22887" y="75745"/>
                    </a:cubicBezTo>
                    <a:cubicBezTo>
                      <a:pt x="27971" y="74226"/>
                      <a:pt x="33183" y="73098"/>
                      <a:pt x="38382" y="72059"/>
                    </a:cubicBezTo>
                    <a:cubicBezTo>
                      <a:pt x="49994" y="69756"/>
                      <a:pt x="58595" y="63410"/>
                      <a:pt x="64503" y="53229"/>
                    </a:cubicBezTo>
                    <a:cubicBezTo>
                      <a:pt x="67230" y="48530"/>
                      <a:pt x="69519" y="43635"/>
                      <a:pt x="71598" y="38632"/>
                    </a:cubicBezTo>
                    <a:cubicBezTo>
                      <a:pt x="74245" y="32306"/>
                      <a:pt x="76784" y="25940"/>
                      <a:pt x="80267" y="19998"/>
                    </a:cubicBezTo>
                    <a:cubicBezTo>
                      <a:pt x="82860" y="15563"/>
                      <a:pt x="85891" y="11478"/>
                      <a:pt x="89827" y="8150"/>
                    </a:cubicBezTo>
                    <a:cubicBezTo>
                      <a:pt x="97382" y="1776"/>
                      <a:pt x="106152" y="1"/>
                      <a:pt x="115698" y="1621"/>
                    </a:cubicBezTo>
                    <a:cubicBezTo>
                      <a:pt x="124718" y="3160"/>
                      <a:pt x="132152" y="7718"/>
                      <a:pt x="138457" y="14192"/>
                    </a:cubicBezTo>
                    <a:cubicBezTo>
                      <a:pt x="144628" y="20518"/>
                      <a:pt x="149084" y="27979"/>
                      <a:pt x="152480" y="36087"/>
                    </a:cubicBezTo>
                    <a:cubicBezTo>
                      <a:pt x="155579" y="43473"/>
                      <a:pt x="157463" y="51122"/>
                      <a:pt x="157199" y="59163"/>
                    </a:cubicBezTo>
                    <a:cubicBezTo>
                      <a:pt x="157064" y="63261"/>
                      <a:pt x="156679" y="67360"/>
                      <a:pt x="156409" y="71451"/>
                    </a:cubicBezTo>
                    <a:cubicBezTo>
                      <a:pt x="155970" y="78094"/>
                      <a:pt x="157294" y="84312"/>
                      <a:pt x="160852" y="90010"/>
                    </a:cubicBezTo>
                    <a:cubicBezTo>
                      <a:pt x="163127" y="93656"/>
                      <a:pt x="165902" y="96890"/>
                      <a:pt x="168940" y="99888"/>
                    </a:cubicBezTo>
                    <a:cubicBezTo>
                      <a:pt x="173119" y="104020"/>
                      <a:pt x="177426" y="108010"/>
                      <a:pt x="181592" y="112155"/>
                    </a:cubicBezTo>
                    <a:cubicBezTo>
                      <a:pt x="186689" y="117225"/>
                      <a:pt x="190652" y="123099"/>
                      <a:pt x="193555" y="129688"/>
                    </a:cubicBezTo>
                    <a:cubicBezTo>
                      <a:pt x="197086" y="137729"/>
                      <a:pt x="198774" y="146155"/>
                      <a:pt x="198727" y="154912"/>
                    </a:cubicBezTo>
                    <a:cubicBezTo>
                      <a:pt x="198707" y="158760"/>
                      <a:pt x="198295" y="162595"/>
                      <a:pt x="197498" y="166355"/>
                    </a:cubicBezTo>
                    <a:cubicBezTo>
                      <a:pt x="195918" y="173789"/>
                      <a:pt x="193191" y="180709"/>
                      <a:pt x="188350" y="186664"/>
                    </a:cubicBezTo>
                    <a:cubicBezTo>
                      <a:pt x="184515" y="191369"/>
                      <a:pt x="179783" y="194752"/>
                      <a:pt x="173760" y="196055"/>
                    </a:cubicBezTo>
                    <a:cubicBezTo>
                      <a:pt x="172194" y="196392"/>
                      <a:pt x="170601" y="196548"/>
                      <a:pt x="169021" y="196777"/>
                    </a:cubicBezTo>
                    <a:close/>
                  </a:path>
                </a:pathLst>
              </a:custGeom>
              <a:noFill/>
              <a:ln w="9525" cap="flat" cmpd="sng">
                <a:solidFill>
                  <a:schemeClr val="dk1"/>
                </a:solidFill>
                <a:prstDash val="solid"/>
                <a:miter lim="67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pic>
            <p:nvPicPr>
              <p:cNvPr id="82" name="Google Shape;82;p5"/>
              <p:cNvPicPr preferRelativeResize="0"/>
              <p:nvPr/>
            </p:nvPicPr>
            <p:blipFill>
              <a:blip r:embed="rId4">
                <a:alphaModFix/>
              </a:blip>
              <a:stretch>
                <a:fillRect/>
              </a:stretch>
            </p:blipFill>
            <p:spPr>
              <a:xfrm>
                <a:off x="1463300" y="4365200"/>
                <a:ext cx="651750" cy="617300"/>
              </a:xfrm>
              <a:prstGeom prst="rect">
                <a:avLst/>
              </a:prstGeom>
              <a:noFill/>
              <a:ln>
                <a:noFill/>
              </a:ln>
            </p:spPr>
          </p:pic>
        </p:grpSp>
        <p:grpSp>
          <p:nvGrpSpPr>
            <p:cNvPr id="83" name="Google Shape;83;p5"/>
            <p:cNvGrpSpPr/>
            <p:nvPr/>
          </p:nvGrpSpPr>
          <p:grpSpPr>
            <a:xfrm>
              <a:off x="6994800" y="718300"/>
              <a:ext cx="1754100" cy="976826"/>
              <a:chOff x="6994800" y="718300"/>
              <a:chExt cx="1754100" cy="976826"/>
            </a:xfrm>
          </p:grpSpPr>
          <p:pic>
            <p:nvPicPr>
              <p:cNvPr id="84" name="Google Shape;84;p5"/>
              <p:cNvPicPr preferRelativeResize="0"/>
              <p:nvPr/>
            </p:nvPicPr>
            <p:blipFill>
              <a:blip r:embed="rId5">
                <a:alphaModFix/>
              </a:blip>
              <a:stretch>
                <a:fillRect/>
              </a:stretch>
            </p:blipFill>
            <p:spPr>
              <a:xfrm>
                <a:off x="6994800" y="718300"/>
                <a:ext cx="1754100" cy="976826"/>
              </a:xfrm>
              <a:prstGeom prst="rect">
                <a:avLst/>
              </a:prstGeom>
              <a:noFill/>
              <a:ln>
                <a:noFill/>
              </a:ln>
            </p:spPr>
          </p:pic>
          <p:sp>
            <p:nvSpPr>
              <p:cNvPr id="85" name="Google Shape;85;p5"/>
              <p:cNvSpPr/>
              <p:nvPr/>
            </p:nvSpPr>
            <p:spPr>
              <a:xfrm>
                <a:off x="7107250" y="760825"/>
                <a:ext cx="1484865" cy="788744"/>
              </a:xfrm>
              <a:custGeom>
                <a:avLst/>
                <a:gdLst/>
                <a:ahLst/>
                <a:cxnLst/>
                <a:rect l="l" t="t" r="r" b="b"/>
                <a:pathLst>
                  <a:path w="108901" h="57847" fill="none" extrusionOk="0">
                    <a:moveTo>
                      <a:pt x="44803" y="46815"/>
                    </a:moveTo>
                    <a:cubicBezTo>
                      <a:pt x="33899" y="46207"/>
                      <a:pt x="22753" y="48604"/>
                      <a:pt x="12092" y="45707"/>
                    </a:cubicBezTo>
                    <a:cubicBezTo>
                      <a:pt x="4200" y="43574"/>
                      <a:pt x="0" y="37963"/>
                      <a:pt x="142" y="29760"/>
                    </a:cubicBezTo>
                    <a:cubicBezTo>
                      <a:pt x="217" y="25176"/>
                      <a:pt x="2309" y="21531"/>
                      <a:pt x="5381" y="18351"/>
                    </a:cubicBezTo>
                    <a:cubicBezTo>
                      <a:pt x="8825" y="14772"/>
                      <a:pt x="12997" y="12187"/>
                      <a:pt x="17291" y="9790"/>
                    </a:cubicBezTo>
                    <a:cubicBezTo>
                      <a:pt x="23745" y="6171"/>
                      <a:pt x="30517" y="3336"/>
                      <a:pt x="37788" y="1789"/>
                    </a:cubicBezTo>
                    <a:cubicBezTo>
                      <a:pt x="44593" y="338"/>
                      <a:pt x="51446" y="0"/>
                      <a:pt x="58332" y="1040"/>
                    </a:cubicBezTo>
                    <a:cubicBezTo>
                      <a:pt x="72450" y="3167"/>
                      <a:pt x="84933" y="8845"/>
                      <a:pt x="95546" y="18445"/>
                    </a:cubicBezTo>
                    <a:cubicBezTo>
                      <a:pt x="99766" y="22260"/>
                      <a:pt x="103405" y="26554"/>
                      <a:pt x="105774" y="31793"/>
                    </a:cubicBezTo>
                    <a:cubicBezTo>
                      <a:pt x="108063" y="36863"/>
                      <a:pt x="108900" y="42129"/>
                      <a:pt x="107530" y="47618"/>
                    </a:cubicBezTo>
                    <a:cubicBezTo>
                      <a:pt x="106166" y="53100"/>
                      <a:pt x="102007" y="56631"/>
                      <a:pt x="96275" y="57239"/>
                    </a:cubicBezTo>
                    <a:cubicBezTo>
                      <a:pt x="90543" y="57846"/>
                      <a:pt x="85000" y="56962"/>
                      <a:pt x="79579" y="55342"/>
                    </a:cubicBezTo>
                    <a:cubicBezTo>
                      <a:pt x="69790" y="52418"/>
                      <a:pt x="58900" y="48442"/>
                      <a:pt x="48253" y="47118"/>
                    </a:cubicBezTo>
                    <a:cubicBezTo>
                      <a:pt x="47105" y="46983"/>
                      <a:pt x="45957" y="46882"/>
                      <a:pt x="44803" y="46815"/>
                    </a:cubicBezTo>
                    <a:close/>
                  </a:path>
                </a:pathLst>
              </a:custGeom>
              <a:noFill/>
              <a:ln w="9525" cap="flat" cmpd="sng">
                <a:solidFill>
                  <a:schemeClr val="dk1"/>
                </a:solidFill>
                <a:prstDash val="solid"/>
                <a:miter lim="67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pic>
          <p:nvPicPr>
            <p:cNvPr id="86" name="Google Shape;86;p5"/>
            <p:cNvPicPr preferRelativeResize="0"/>
            <p:nvPr/>
          </p:nvPicPr>
          <p:blipFill>
            <a:blip r:embed="rId4">
              <a:alphaModFix/>
            </a:blip>
            <a:stretch>
              <a:fillRect/>
            </a:stretch>
          </p:blipFill>
          <p:spPr>
            <a:xfrm>
              <a:off x="6729575" y="607275"/>
              <a:ext cx="476600" cy="451425"/>
            </a:xfrm>
            <a:prstGeom prst="rect">
              <a:avLst/>
            </a:prstGeom>
            <a:noFill/>
            <a:ln>
              <a:noFill/>
            </a:ln>
          </p:spPr>
        </p:pic>
      </p:grpSp>
    </p:spTree>
    <p:extLst>
      <p:ext uri="{BB962C8B-B14F-4D97-AF65-F5344CB8AC3E}">
        <p14:creationId xmlns:p14="http://schemas.microsoft.com/office/powerpoint/2010/main" val="90095447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 DESIGN ">
  <p:cSld name="TITLE + DESIGN ">
    <p:bg>
      <p:bgPr>
        <a:solidFill>
          <a:srgbClr val="F3F3F3"/>
        </a:solidFill>
        <a:effectLst/>
      </p:bgPr>
    </p:bg>
    <p:spTree>
      <p:nvGrpSpPr>
        <p:cNvPr id="1" name="Shape 68"/>
        <p:cNvGrpSpPr/>
        <p:nvPr/>
      </p:nvGrpSpPr>
      <p:grpSpPr>
        <a:xfrm>
          <a:off x="0" y="0"/>
          <a:ext cx="0" cy="0"/>
          <a:chOff x="0" y="0"/>
          <a:chExt cx="0" cy="0"/>
        </a:xfrm>
      </p:grpSpPr>
      <p:sp>
        <p:nvSpPr>
          <p:cNvPr id="69" name="Google Shape;69;p12"/>
          <p:cNvSpPr/>
          <p:nvPr/>
        </p:nvSpPr>
        <p:spPr>
          <a:xfrm>
            <a:off x="4684767" y="471233"/>
            <a:ext cx="7563200" cy="706000"/>
          </a:xfrm>
          <a:prstGeom prst="roundRect">
            <a:avLst>
              <a:gd name="adj" fmla="val 19858"/>
            </a:avLst>
          </a:prstGeom>
          <a:solidFill>
            <a:srgbClr val="FFF2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0" name="Google Shape;70;p12"/>
          <p:cNvSpPr/>
          <p:nvPr/>
        </p:nvSpPr>
        <p:spPr>
          <a:xfrm>
            <a:off x="4759700" y="545341"/>
            <a:ext cx="7488400" cy="706000"/>
          </a:xfrm>
          <a:prstGeom prst="roundRect">
            <a:avLst>
              <a:gd name="adj" fmla="val 11897"/>
            </a:avLst>
          </a:prstGeom>
          <a:noFill/>
          <a:ln w="9525"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1" name="Google Shape;71;p12"/>
          <p:cNvSpPr txBox="1">
            <a:spLocks noGrp="1"/>
          </p:cNvSpPr>
          <p:nvPr>
            <p:ph type="ctrTitle"/>
          </p:nvPr>
        </p:nvSpPr>
        <p:spPr>
          <a:xfrm>
            <a:off x="6907533" y="609733"/>
            <a:ext cx="4259600" cy="641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2400" b="0">
                <a:latin typeface="Staatliches"/>
                <a:ea typeface="Staatliches"/>
                <a:cs typeface="Staatliches"/>
                <a:sym typeface="Staatliches"/>
              </a:defRPr>
            </a:lvl1pPr>
            <a:lvl2pPr lvl="1" algn="ctr" rtl="0">
              <a:spcBef>
                <a:spcPts val="0"/>
              </a:spcBef>
              <a:spcAft>
                <a:spcPts val="0"/>
              </a:spcAft>
              <a:buClr>
                <a:srgbClr val="338987"/>
              </a:buClr>
              <a:buSzPts val="1800"/>
              <a:buNone/>
              <a:defRPr sz="2400" b="0">
                <a:solidFill>
                  <a:srgbClr val="338987"/>
                </a:solidFill>
              </a:defRPr>
            </a:lvl2pPr>
            <a:lvl3pPr lvl="2" algn="ctr" rtl="0">
              <a:spcBef>
                <a:spcPts val="0"/>
              </a:spcBef>
              <a:spcAft>
                <a:spcPts val="0"/>
              </a:spcAft>
              <a:buClr>
                <a:srgbClr val="338987"/>
              </a:buClr>
              <a:buSzPts val="1800"/>
              <a:buNone/>
              <a:defRPr sz="2400" b="0">
                <a:solidFill>
                  <a:srgbClr val="338987"/>
                </a:solidFill>
              </a:defRPr>
            </a:lvl3pPr>
            <a:lvl4pPr lvl="3" algn="ctr" rtl="0">
              <a:spcBef>
                <a:spcPts val="0"/>
              </a:spcBef>
              <a:spcAft>
                <a:spcPts val="0"/>
              </a:spcAft>
              <a:buClr>
                <a:srgbClr val="338987"/>
              </a:buClr>
              <a:buSzPts val="1800"/>
              <a:buNone/>
              <a:defRPr sz="2400" b="0">
                <a:solidFill>
                  <a:srgbClr val="338987"/>
                </a:solidFill>
              </a:defRPr>
            </a:lvl4pPr>
            <a:lvl5pPr lvl="4" algn="ctr" rtl="0">
              <a:spcBef>
                <a:spcPts val="0"/>
              </a:spcBef>
              <a:spcAft>
                <a:spcPts val="0"/>
              </a:spcAft>
              <a:buClr>
                <a:srgbClr val="338987"/>
              </a:buClr>
              <a:buSzPts val="1800"/>
              <a:buNone/>
              <a:defRPr sz="2400" b="0">
                <a:solidFill>
                  <a:srgbClr val="338987"/>
                </a:solidFill>
              </a:defRPr>
            </a:lvl5pPr>
            <a:lvl6pPr lvl="5" algn="ctr" rtl="0">
              <a:spcBef>
                <a:spcPts val="0"/>
              </a:spcBef>
              <a:spcAft>
                <a:spcPts val="0"/>
              </a:spcAft>
              <a:buClr>
                <a:srgbClr val="338987"/>
              </a:buClr>
              <a:buSzPts val="1800"/>
              <a:buNone/>
              <a:defRPr sz="2400" b="0">
                <a:solidFill>
                  <a:srgbClr val="338987"/>
                </a:solidFill>
              </a:defRPr>
            </a:lvl6pPr>
            <a:lvl7pPr lvl="6" algn="ctr" rtl="0">
              <a:spcBef>
                <a:spcPts val="0"/>
              </a:spcBef>
              <a:spcAft>
                <a:spcPts val="0"/>
              </a:spcAft>
              <a:buClr>
                <a:srgbClr val="338987"/>
              </a:buClr>
              <a:buSzPts val="1800"/>
              <a:buNone/>
              <a:defRPr sz="2400" b="0">
                <a:solidFill>
                  <a:srgbClr val="338987"/>
                </a:solidFill>
              </a:defRPr>
            </a:lvl7pPr>
            <a:lvl8pPr lvl="7" algn="ctr" rtl="0">
              <a:spcBef>
                <a:spcPts val="0"/>
              </a:spcBef>
              <a:spcAft>
                <a:spcPts val="0"/>
              </a:spcAft>
              <a:buClr>
                <a:srgbClr val="338987"/>
              </a:buClr>
              <a:buSzPts val="1800"/>
              <a:buNone/>
              <a:defRPr sz="2400" b="0">
                <a:solidFill>
                  <a:srgbClr val="338987"/>
                </a:solidFill>
              </a:defRPr>
            </a:lvl8pPr>
            <a:lvl9pPr lvl="8" algn="ctr" rtl="0">
              <a:spcBef>
                <a:spcPts val="0"/>
              </a:spcBef>
              <a:spcAft>
                <a:spcPts val="0"/>
              </a:spcAft>
              <a:buClr>
                <a:srgbClr val="338987"/>
              </a:buClr>
              <a:buSzPts val="1800"/>
              <a:buNone/>
              <a:defRPr sz="2400" b="0">
                <a:solidFill>
                  <a:srgbClr val="338987"/>
                </a:solidFill>
              </a:defRPr>
            </a:lvl9pPr>
          </a:lstStyle>
          <a:p>
            <a:r>
              <a:rPr lang="en-US"/>
              <a:t>Click to edit Master title style</a:t>
            </a:r>
            <a:endParaRPr/>
          </a:p>
        </p:txBody>
      </p:sp>
    </p:spTree>
    <p:extLst>
      <p:ext uri="{BB962C8B-B14F-4D97-AF65-F5344CB8AC3E}">
        <p14:creationId xmlns:p14="http://schemas.microsoft.com/office/powerpoint/2010/main" val="105791114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 NUMBER">
  <p:cSld name="TITLE + NUMBER">
    <p:bg>
      <p:bgPr>
        <a:solidFill>
          <a:srgbClr val="F3F3F3"/>
        </a:solidFill>
        <a:effectLst/>
      </p:bgPr>
    </p:bg>
    <p:spTree>
      <p:nvGrpSpPr>
        <p:cNvPr id="1" name="Shape 72"/>
        <p:cNvGrpSpPr/>
        <p:nvPr/>
      </p:nvGrpSpPr>
      <p:grpSpPr>
        <a:xfrm>
          <a:off x="0" y="0"/>
          <a:ext cx="0" cy="0"/>
          <a:chOff x="0" y="0"/>
          <a:chExt cx="0" cy="0"/>
        </a:xfrm>
      </p:grpSpPr>
      <p:sp>
        <p:nvSpPr>
          <p:cNvPr id="73" name="Google Shape;73;p13"/>
          <p:cNvSpPr txBox="1">
            <a:spLocks noGrp="1"/>
          </p:cNvSpPr>
          <p:nvPr>
            <p:ph type="subTitle" idx="1"/>
          </p:nvPr>
        </p:nvSpPr>
        <p:spPr>
          <a:xfrm>
            <a:off x="2068717" y="2070251"/>
            <a:ext cx="2516800" cy="5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rtl="0">
              <a:lnSpc>
                <a:spcPct val="100000"/>
              </a:lnSpc>
              <a:spcBef>
                <a:spcPts val="0"/>
              </a:spcBef>
              <a:spcAft>
                <a:spcPts val="0"/>
              </a:spcAft>
              <a:buSzPts val="1200"/>
              <a:buNone/>
              <a:defRPr sz="1600"/>
            </a:lvl2pPr>
            <a:lvl3pPr lvl="2" rtl="0">
              <a:lnSpc>
                <a:spcPct val="100000"/>
              </a:lnSpc>
              <a:spcBef>
                <a:spcPts val="0"/>
              </a:spcBef>
              <a:spcAft>
                <a:spcPts val="0"/>
              </a:spcAft>
              <a:buSzPts val="1200"/>
              <a:buNone/>
              <a:defRPr sz="1600"/>
            </a:lvl3pPr>
            <a:lvl4pPr lvl="3" rtl="0">
              <a:lnSpc>
                <a:spcPct val="100000"/>
              </a:lnSpc>
              <a:spcBef>
                <a:spcPts val="0"/>
              </a:spcBef>
              <a:spcAft>
                <a:spcPts val="0"/>
              </a:spcAft>
              <a:buSzPts val="1200"/>
              <a:buNone/>
              <a:defRPr sz="1600"/>
            </a:lvl4pPr>
            <a:lvl5pPr lvl="4" rtl="0">
              <a:lnSpc>
                <a:spcPct val="100000"/>
              </a:lnSpc>
              <a:spcBef>
                <a:spcPts val="0"/>
              </a:spcBef>
              <a:spcAft>
                <a:spcPts val="0"/>
              </a:spcAft>
              <a:buSzPts val="1200"/>
              <a:buNone/>
              <a:defRPr sz="1600"/>
            </a:lvl5pPr>
            <a:lvl6pPr lvl="5" rtl="0">
              <a:lnSpc>
                <a:spcPct val="100000"/>
              </a:lnSpc>
              <a:spcBef>
                <a:spcPts val="0"/>
              </a:spcBef>
              <a:spcAft>
                <a:spcPts val="0"/>
              </a:spcAft>
              <a:buSzPts val="1200"/>
              <a:buNone/>
              <a:defRPr sz="1600"/>
            </a:lvl6pPr>
            <a:lvl7pPr lvl="6" rtl="0">
              <a:lnSpc>
                <a:spcPct val="100000"/>
              </a:lnSpc>
              <a:spcBef>
                <a:spcPts val="0"/>
              </a:spcBef>
              <a:spcAft>
                <a:spcPts val="0"/>
              </a:spcAft>
              <a:buSzPts val="1200"/>
              <a:buNone/>
              <a:defRPr sz="1600"/>
            </a:lvl7pPr>
            <a:lvl8pPr lvl="7" rtl="0">
              <a:lnSpc>
                <a:spcPct val="100000"/>
              </a:lnSpc>
              <a:spcBef>
                <a:spcPts val="0"/>
              </a:spcBef>
              <a:spcAft>
                <a:spcPts val="0"/>
              </a:spcAft>
              <a:buSzPts val="1200"/>
              <a:buNone/>
              <a:defRPr sz="1600"/>
            </a:lvl8pPr>
            <a:lvl9pPr lvl="8" rtl="0">
              <a:lnSpc>
                <a:spcPct val="100000"/>
              </a:lnSpc>
              <a:spcBef>
                <a:spcPts val="0"/>
              </a:spcBef>
              <a:spcAft>
                <a:spcPts val="0"/>
              </a:spcAft>
              <a:buSzPts val="1200"/>
              <a:buNone/>
              <a:defRPr sz="1600"/>
            </a:lvl9pPr>
          </a:lstStyle>
          <a:p>
            <a:r>
              <a:rPr lang="en-US"/>
              <a:t>Click to edit Master subtitle style</a:t>
            </a:r>
            <a:endParaRPr/>
          </a:p>
        </p:txBody>
      </p:sp>
      <p:sp>
        <p:nvSpPr>
          <p:cNvPr id="74" name="Google Shape;74;p13"/>
          <p:cNvSpPr txBox="1">
            <a:spLocks noGrp="1"/>
          </p:cNvSpPr>
          <p:nvPr>
            <p:ph type="title" hasCustomPrompt="1"/>
          </p:nvPr>
        </p:nvSpPr>
        <p:spPr>
          <a:xfrm>
            <a:off x="1757317" y="1251317"/>
            <a:ext cx="3139600" cy="90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3F3F3"/>
              </a:buClr>
              <a:buSzPts val="3000"/>
              <a:buNone/>
              <a:defRPr sz="4000" b="0">
                <a:latin typeface="Staatliches"/>
                <a:ea typeface="Staatliches"/>
                <a:cs typeface="Staatliches"/>
                <a:sym typeface="Staatliches"/>
              </a:defRPr>
            </a:lvl1pPr>
            <a:lvl2pPr lvl="1" rtl="0">
              <a:spcBef>
                <a:spcPts val="0"/>
              </a:spcBef>
              <a:spcAft>
                <a:spcPts val="0"/>
              </a:spcAft>
              <a:buClr>
                <a:srgbClr val="F3F3F3"/>
              </a:buClr>
              <a:buSzPts val="3000"/>
              <a:buFont typeface="Unica One"/>
              <a:buNone/>
              <a:defRPr sz="4000">
                <a:solidFill>
                  <a:srgbClr val="F3F3F3"/>
                </a:solidFill>
                <a:latin typeface="Unica One"/>
                <a:ea typeface="Unica One"/>
                <a:cs typeface="Unica One"/>
                <a:sym typeface="Unica One"/>
              </a:defRPr>
            </a:lvl2pPr>
            <a:lvl3pPr lvl="2" rtl="0">
              <a:spcBef>
                <a:spcPts val="0"/>
              </a:spcBef>
              <a:spcAft>
                <a:spcPts val="0"/>
              </a:spcAft>
              <a:buClr>
                <a:srgbClr val="F3F3F3"/>
              </a:buClr>
              <a:buSzPts val="3000"/>
              <a:buFont typeface="Unica One"/>
              <a:buNone/>
              <a:defRPr sz="4000">
                <a:solidFill>
                  <a:srgbClr val="F3F3F3"/>
                </a:solidFill>
                <a:latin typeface="Unica One"/>
                <a:ea typeface="Unica One"/>
                <a:cs typeface="Unica One"/>
                <a:sym typeface="Unica One"/>
              </a:defRPr>
            </a:lvl3pPr>
            <a:lvl4pPr lvl="3" rtl="0">
              <a:spcBef>
                <a:spcPts val="0"/>
              </a:spcBef>
              <a:spcAft>
                <a:spcPts val="0"/>
              </a:spcAft>
              <a:buClr>
                <a:srgbClr val="F3F3F3"/>
              </a:buClr>
              <a:buSzPts val="3000"/>
              <a:buFont typeface="Unica One"/>
              <a:buNone/>
              <a:defRPr sz="4000">
                <a:solidFill>
                  <a:srgbClr val="F3F3F3"/>
                </a:solidFill>
                <a:latin typeface="Unica One"/>
                <a:ea typeface="Unica One"/>
                <a:cs typeface="Unica One"/>
                <a:sym typeface="Unica One"/>
              </a:defRPr>
            </a:lvl4pPr>
            <a:lvl5pPr lvl="4" rtl="0">
              <a:spcBef>
                <a:spcPts val="0"/>
              </a:spcBef>
              <a:spcAft>
                <a:spcPts val="0"/>
              </a:spcAft>
              <a:buClr>
                <a:srgbClr val="F3F3F3"/>
              </a:buClr>
              <a:buSzPts val="3000"/>
              <a:buFont typeface="Unica One"/>
              <a:buNone/>
              <a:defRPr sz="4000">
                <a:solidFill>
                  <a:srgbClr val="F3F3F3"/>
                </a:solidFill>
                <a:latin typeface="Unica One"/>
                <a:ea typeface="Unica One"/>
                <a:cs typeface="Unica One"/>
                <a:sym typeface="Unica One"/>
              </a:defRPr>
            </a:lvl5pPr>
            <a:lvl6pPr lvl="5" rtl="0">
              <a:spcBef>
                <a:spcPts val="0"/>
              </a:spcBef>
              <a:spcAft>
                <a:spcPts val="0"/>
              </a:spcAft>
              <a:buClr>
                <a:srgbClr val="F3F3F3"/>
              </a:buClr>
              <a:buSzPts val="3000"/>
              <a:buFont typeface="Unica One"/>
              <a:buNone/>
              <a:defRPr sz="4000">
                <a:solidFill>
                  <a:srgbClr val="F3F3F3"/>
                </a:solidFill>
                <a:latin typeface="Unica One"/>
                <a:ea typeface="Unica One"/>
                <a:cs typeface="Unica One"/>
                <a:sym typeface="Unica One"/>
              </a:defRPr>
            </a:lvl6pPr>
            <a:lvl7pPr lvl="6" rtl="0">
              <a:spcBef>
                <a:spcPts val="0"/>
              </a:spcBef>
              <a:spcAft>
                <a:spcPts val="0"/>
              </a:spcAft>
              <a:buClr>
                <a:srgbClr val="F3F3F3"/>
              </a:buClr>
              <a:buSzPts val="3000"/>
              <a:buFont typeface="Unica One"/>
              <a:buNone/>
              <a:defRPr sz="4000">
                <a:solidFill>
                  <a:srgbClr val="F3F3F3"/>
                </a:solidFill>
                <a:latin typeface="Unica One"/>
                <a:ea typeface="Unica One"/>
                <a:cs typeface="Unica One"/>
                <a:sym typeface="Unica One"/>
              </a:defRPr>
            </a:lvl7pPr>
            <a:lvl8pPr lvl="7" rtl="0">
              <a:spcBef>
                <a:spcPts val="0"/>
              </a:spcBef>
              <a:spcAft>
                <a:spcPts val="0"/>
              </a:spcAft>
              <a:buClr>
                <a:srgbClr val="F3F3F3"/>
              </a:buClr>
              <a:buSzPts val="3000"/>
              <a:buFont typeface="Unica One"/>
              <a:buNone/>
              <a:defRPr sz="4000">
                <a:solidFill>
                  <a:srgbClr val="F3F3F3"/>
                </a:solidFill>
                <a:latin typeface="Unica One"/>
                <a:ea typeface="Unica One"/>
                <a:cs typeface="Unica One"/>
                <a:sym typeface="Unica One"/>
              </a:defRPr>
            </a:lvl8pPr>
            <a:lvl9pPr lvl="8" rtl="0">
              <a:spcBef>
                <a:spcPts val="0"/>
              </a:spcBef>
              <a:spcAft>
                <a:spcPts val="0"/>
              </a:spcAft>
              <a:buClr>
                <a:srgbClr val="F3F3F3"/>
              </a:buClr>
              <a:buSzPts val="3000"/>
              <a:buFont typeface="Unica One"/>
              <a:buNone/>
              <a:defRPr sz="4000">
                <a:solidFill>
                  <a:srgbClr val="F3F3F3"/>
                </a:solidFill>
                <a:latin typeface="Unica One"/>
                <a:ea typeface="Unica One"/>
                <a:cs typeface="Unica One"/>
                <a:sym typeface="Unica One"/>
              </a:defRPr>
            </a:lvl9pPr>
          </a:lstStyle>
          <a:p>
            <a:r>
              <a:t>xx%</a:t>
            </a:r>
          </a:p>
        </p:txBody>
      </p:sp>
      <p:sp>
        <p:nvSpPr>
          <p:cNvPr id="75" name="Google Shape;75;p13"/>
          <p:cNvSpPr/>
          <p:nvPr/>
        </p:nvSpPr>
        <p:spPr>
          <a:xfrm>
            <a:off x="4684767" y="471233"/>
            <a:ext cx="7563200" cy="706000"/>
          </a:xfrm>
          <a:prstGeom prst="roundRect">
            <a:avLst>
              <a:gd name="adj" fmla="val 19858"/>
            </a:avLst>
          </a:prstGeom>
          <a:solidFill>
            <a:srgbClr val="FFF2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6" name="Google Shape;76;p13"/>
          <p:cNvSpPr/>
          <p:nvPr/>
        </p:nvSpPr>
        <p:spPr>
          <a:xfrm>
            <a:off x="4759700" y="545341"/>
            <a:ext cx="7488400" cy="706000"/>
          </a:xfrm>
          <a:prstGeom prst="roundRect">
            <a:avLst>
              <a:gd name="adj" fmla="val 11897"/>
            </a:avLst>
          </a:prstGeom>
          <a:noFill/>
          <a:ln w="9525"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7" name="Google Shape;77;p13"/>
          <p:cNvSpPr txBox="1">
            <a:spLocks noGrp="1"/>
          </p:cNvSpPr>
          <p:nvPr>
            <p:ph type="ctrTitle" idx="2"/>
          </p:nvPr>
        </p:nvSpPr>
        <p:spPr>
          <a:xfrm>
            <a:off x="6907533" y="609733"/>
            <a:ext cx="4259600" cy="641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2400" b="0">
                <a:latin typeface="Staatliches"/>
                <a:ea typeface="Staatliches"/>
                <a:cs typeface="Staatliches"/>
                <a:sym typeface="Staatliches"/>
              </a:defRPr>
            </a:lvl1pPr>
            <a:lvl2pPr lvl="1" algn="ctr" rtl="0">
              <a:spcBef>
                <a:spcPts val="0"/>
              </a:spcBef>
              <a:spcAft>
                <a:spcPts val="0"/>
              </a:spcAft>
              <a:buClr>
                <a:srgbClr val="338987"/>
              </a:buClr>
              <a:buSzPts val="1800"/>
              <a:buNone/>
              <a:defRPr sz="2400" b="0">
                <a:solidFill>
                  <a:srgbClr val="338987"/>
                </a:solidFill>
              </a:defRPr>
            </a:lvl2pPr>
            <a:lvl3pPr lvl="2" algn="ctr" rtl="0">
              <a:spcBef>
                <a:spcPts val="0"/>
              </a:spcBef>
              <a:spcAft>
                <a:spcPts val="0"/>
              </a:spcAft>
              <a:buClr>
                <a:srgbClr val="338987"/>
              </a:buClr>
              <a:buSzPts val="1800"/>
              <a:buNone/>
              <a:defRPr sz="2400" b="0">
                <a:solidFill>
                  <a:srgbClr val="338987"/>
                </a:solidFill>
              </a:defRPr>
            </a:lvl3pPr>
            <a:lvl4pPr lvl="3" algn="ctr" rtl="0">
              <a:spcBef>
                <a:spcPts val="0"/>
              </a:spcBef>
              <a:spcAft>
                <a:spcPts val="0"/>
              </a:spcAft>
              <a:buClr>
                <a:srgbClr val="338987"/>
              </a:buClr>
              <a:buSzPts val="1800"/>
              <a:buNone/>
              <a:defRPr sz="2400" b="0">
                <a:solidFill>
                  <a:srgbClr val="338987"/>
                </a:solidFill>
              </a:defRPr>
            </a:lvl4pPr>
            <a:lvl5pPr lvl="4" algn="ctr" rtl="0">
              <a:spcBef>
                <a:spcPts val="0"/>
              </a:spcBef>
              <a:spcAft>
                <a:spcPts val="0"/>
              </a:spcAft>
              <a:buClr>
                <a:srgbClr val="338987"/>
              </a:buClr>
              <a:buSzPts val="1800"/>
              <a:buNone/>
              <a:defRPr sz="2400" b="0">
                <a:solidFill>
                  <a:srgbClr val="338987"/>
                </a:solidFill>
              </a:defRPr>
            </a:lvl5pPr>
            <a:lvl6pPr lvl="5" algn="ctr" rtl="0">
              <a:spcBef>
                <a:spcPts val="0"/>
              </a:spcBef>
              <a:spcAft>
                <a:spcPts val="0"/>
              </a:spcAft>
              <a:buClr>
                <a:srgbClr val="338987"/>
              </a:buClr>
              <a:buSzPts val="1800"/>
              <a:buNone/>
              <a:defRPr sz="2400" b="0">
                <a:solidFill>
                  <a:srgbClr val="338987"/>
                </a:solidFill>
              </a:defRPr>
            </a:lvl6pPr>
            <a:lvl7pPr lvl="6" algn="ctr" rtl="0">
              <a:spcBef>
                <a:spcPts val="0"/>
              </a:spcBef>
              <a:spcAft>
                <a:spcPts val="0"/>
              </a:spcAft>
              <a:buClr>
                <a:srgbClr val="338987"/>
              </a:buClr>
              <a:buSzPts val="1800"/>
              <a:buNone/>
              <a:defRPr sz="2400" b="0">
                <a:solidFill>
                  <a:srgbClr val="338987"/>
                </a:solidFill>
              </a:defRPr>
            </a:lvl7pPr>
            <a:lvl8pPr lvl="7" algn="ctr" rtl="0">
              <a:spcBef>
                <a:spcPts val="0"/>
              </a:spcBef>
              <a:spcAft>
                <a:spcPts val="0"/>
              </a:spcAft>
              <a:buClr>
                <a:srgbClr val="338987"/>
              </a:buClr>
              <a:buSzPts val="1800"/>
              <a:buNone/>
              <a:defRPr sz="2400" b="0">
                <a:solidFill>
                  <a:srgbClr val="338987"/>
                </a:solidFill>
              </a:defRPr>
            </a:lvl8pPr>
            <a:lvl9pPr lvl="8" algn="ctr" rtl="0">
              <a:spcBef>
                <a:spcPts val="0"/>
              </a:spcBef>
              <a:spcAft>
                <a:spcPts val="0"/>
              </a:spcAft>
              <a:buClr>
                <a:srgbClr val="338987"/>
              </a:buClr>
              <a:buSzPts val="1800"/>
              <a:buNone/>
              <a:defRPr sz="2400" b="0">
                <a:solidFill>
                  <a:srgbClr val="338987"/>
                </a:solidFill>
              </a:defRPr>
            </a:lvl9pPr>
          </a:lstStyle>
          <a:p>
            <a:r>
              <a:rPr lang="en-US"/>
              <a:t>Click to edit Master title style</a:t>
            </a:r>
            <a:endParaRPr/>
          </a:p>
        </p:txBody>
      </p:sp>
    </p:spTree>
    <p:extLst>
      <p:ext uri="{BB962C8B-B14F-4D97-AF65-F5344CB8AC3E}">
        <p14:creationId xmlns:p14="http://schemas.microsoft.com/office/powerpoint/2010/main" val="19317935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IX COLUMNS">
  <p:cSld name="SIX COLUMNS">
    <p:bg>
      <p:bgPr>
        <a:solidFill>
          <a:srgbClr val="F3F3F3"/>
        </a:solidFill>
        <a:effectLst/>
      </p:bgPr>
    </p:bg>
    <p:spTree>
      <p:nvGrpSpPr>
        <p:cNvPr id="1" name="Shape 78"/>
        <p:cNvGrpSpPr/>
        <p:nvPr/>
      </p:nvGrpSpPr>
      <p:grpSpPr>
        <a:xfrm>
          <a:off x="0" y="0"/>
          <a:ext cx="0" cy="0"/>
          <a:chOff x="0" y="0"/>
          <a:chExt cx="0" cy="0"/>
        </a:xfrm>
      </p:grpSpPr>
      <p:sp>
        <p:nvSpPr>
          <p:cNvPr id="79" name="Google Shape;79;p14"/>
          <p:cNvSpPr/>
          <p:nvPr/>
        </p:nvSpPr>
        <p:spPr>
          <a:xfrm>
            <a:off x="4684767" y="471233"/>
            <a:ext cx="7563200" cy="706000"/>
          </a:xfrm>
          <a:prstGeom prst="roundRect">
            <a:avLst>
              <a:gd name="adj" fmla="val 19858"/>
            </a:avLst>
          </a:prstGeom>
          <a:solidFill>
            <a:srgbClr val="FFF2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0" name="Google Shape;80;p14"/>
          <p:cNvSpPr/>
          <p:nvPr/>
        </p:nvSpPr>
        <p:spPr>
          <a:xfrm>
            <a:off x="4759700" y="545341"/>
            <a:ext cx="7488400" cy="706000"/>
          </a:xfrm>
          <a:prstGeom prst="roundRect">
            <a:avLst>
              <a:gd name="adj" fmla="val 11897"/>
            </a:avLst>
          </a:prstGeom>
          <a:noFill/>
          <a:ln w="9525"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1" name="Google Shape;81;p14"/>
          <p:cNvSpPr txBox="1">
            <a:spLocks noGrp="1"/>
          </p:cNvSpPr>
          <p:nvPr>
            <p:ph type="ctrTitle"/>
          </p:nvPr>
        </p:nvSpPr>
        <p:spPr>
          <a:xfrm>
            <a:off x="6907533" y="609733"/>
            <a:ext cx="4259600" cy="641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2400" b="0">
                <a:latin typeface="Staatliches"/>
                <a:ea typeface="Staatliches"/>
                <a:cs typeface="Staatliches"/>
                <a:sym typeface="Staatliches"/>
              </a:defRPr>
            </a:lvl1pPr>
            <a:lvl2pPr lvl="1" algn="ctr" rtl="0">
              <a:spcBef>
                <a:spcPts val="0"/>
              </a:spcBef>
              <a:spcAft>
                <a:spcPts val="0"/>
              </a:spcAft>
              <a:buClr>
                <a:srgbClr val="338987"/>
              </a:buClr>
              <a:buSzPts val="1800"/>
              <a:buNone/>
              <a:defRPr sz="2400" b="0">
                <a:solidFill>
                  <a:srgbClr val="338987"/>
                </a:solidFill>
              </a:defRPr>
            </a:lvl2pPr>
            <a:lvl3pPr lvl="2" algn="ctr" rtl="0">
              <a:spcBef>
                <a:spcPts val="0"/>
              </a:spcBef>
              <a:spcAft>
                <a:spcPts val="0"/>
              </a:spcAft>
              <a:buClr>
                <a:srgbClr val="338987"/>
              </a:buClr>
              <a:buSzPts val="1800"/>
              <a:buNone/>
              <a:defRPr sz="2400" b="0">
                <a:solidFill>
                  <a:srgbClr val="338987"/>
                </a:solidFill>
              </a:defRPr>
            </a:lvl3pPr>
            <a:lvl4pPr lvl="3" algn="ctr" rtl="0">
              <a:spcBef>
                <a:spcPts val="0"/>
              </a:spcBef>
              <a:spcAft>
                <a:spcPts val="0"/>
              </a:spcAft>
              <a:buClr>
                <a:srgbClr val="338987"/>
              </a:buClr>
              <a:buSzPts val="1800"/>
              <a:buNone/>
              <a:defRPr sz="2400" b="0">
                <a:solidFill>
                  <a:srgbClr val="338987"/>
                </a:solidFill>
              </a:defRPr>
            </a:lvl4pPr>
            <a:lvl5pPr lvl="4" algn="ctr" rtl="0">
              <a:spcBef>
                <a:spcPts val="0"/>
              </a:spcBef>
              <a:spcAft>
                <a:spcPts val="0"/>
              </a:spcAft>
              <a:buClr>
                <a:srgbClr val="338987"/>
              </a:buClr>
              <a:buSzPts val="1800"/>
              <a:buNone/>
              <a:defRPr sz="2400" b="0">
                <a:solidFill>
                  <a:srgbClr val="338987"/>
                </a:solidFill>
              </a:defRPr>
            </a:lvl5pPr>
            <a:lvl6pPr lvl="5" algn="ctr" rtl="0">
              <a:spcBef>
                <a:spcPts val="0"/>
              </a:spcBef>
              <a:spcAft>
                <a:spcPts val="0"/>
              </a:spcAft>
              <a:buClr>
                <a:srgbClr val="338987"/>
              </a:buClr>
              <a:buSzPts val="1800"/>
              <a:buNone/>
              <a:defRPr sz="2400" b="0">
                <a:solidFill>
                  <a:srgbClr val="338987"/>
                </a:solidFill>
              </a:defRPr>
            </a:lvl6pPr>
            <a:lvl7pPr lvl="6" algn="ctr" rtl="0">
              <a:spcBef>
                <a:spcPts val="0"/>
              </a:spcBef>
              <a:spcAft>
                <a:spcPts val="0"/>
              </a:spcAft>
              <a:buClr>
                <a:srgbClr val="338987"/>
              </a:buClr>
              <a:buSzPts val="1800"/>
              <a:buNone/>
              <a:defRPr sz="2400" b="0">
                <a:solidFill>
                  <a:srgbClr val="338987"/>
                </a:solidFill>
              </a:defRPr>
            </a:lvl7pPr>
            <a:lvl8pPr lvl="7" algn="ctr" rtl="0">
              <a:spcBef>
                <a:spcPts val="0"/>
              </a:spcBef>
              <a:spcAft>
                <a:spcPts val="0"/>
              </a:spcAft>
              <a:buClr>
                <a:srgbClr val="338987"/>
              </a:buClr>
              <a:buSzPts val="1800"/>
              <a:buNone/>
              <a:defRPr sz="2400" b="0">
                <a:solidFill>
                  <a:srgbClr val="338987"/>
                </a:solidFill>
              </a:defRPr>
            </a:lvl8pPr>
            <a:lvl9pPr lvl="8" algn="ctr" rtl="0">
              <a:spcBef>
                <a:spcPts val="0"/>
              </a:spcBef>
              <a:spcAft>
                <a:spcPts val="0"/>
              </a:spcAft>
              <a:buClr>
                <a:srgbClr val="338987"/>
              </a:buClr>
              <a:buSzPts val="1800"/>
              <a:buNone/>
              <a:defRPr sz="2400" b="0">
                <a:solidFill>
                  <a:srgbClr val="338987"/>
                </a:solidFill>
              </a:defRPr>
            </a:lvl9pPr>
          </a:lstStyle>
          <a:p>
            <a:r>
              <a:rPr lang="en-US"/>
              <a:t>Click to edit Master title style</a:t>
            </a:r>
            <a:endParaRPr/>
          </a:p>
        </p:txBody>
      </p:sp>
      <p:sp>
        <p:nvSpPr>
          <p:cNvPr id="82" name="Google Shape;82;p14"/>
          <p:cNvSpPr txBox="1">
            <a:spLocks noGrp="1"/>
          </p:cNvSpPr>
          <p:nvPr>
            <p:ph type="title" idx="2"/>
          </p:nvPr>
        </p:nvSpPr>
        <p:spPr>
          <a:xfrm>
            <a:off x="1289635" y="2651897"/>
            <a:ext cx="2455200" cy="5356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600" i="0"/>
            </a:lvl1pPr>
            <a:lvl2pPr lvl="1" algn="ctr" rtl="0">
              <a:spcBef>
                <a:spcPts val="0"/>
              </a:spcBef>
              <a:spcAft>
                <a:spcPts val="0"/>
              </a:spcAft>
              <a:buSzPts val="1400"/>
              <a:buNone/>
              <a:defRPr sz="1867"/>
            </a:lvl2pPr>
            <a:lvl3pPr lvl="2" algn="ctr" rtl="0">
              <a:spcBef>
                <a:spcPts val="0"/>
              </a:spcBef>
              <a:spcAft>
                <a:spcPts val="0"/>
              </a:spcAft>
              <a:buSzPts val="1400"/>
              <a:buNone/>
              <a:defRPr sz="1867"/>
            </a:lvl3pPr>
            <a:lvl4pPr lvl="3" algn="ctr" rtl="0">
              <a:spcBef>
                <a:spcPts val="0"/>
              </a:spcBef>
              <a:spcAft>
                <a:spcPts val="0"/>
              </a:spcAft>
              <a:buSzPts val="1400"/>
              <a:buNone/>
              <a:defRPr sz="1867"/>
            </a:lvl4pPr>
            <a:lvl5pPr lvl="4" algn="ctr" rtl="0">
              <a:spcBef>
                <a:spcPts val="0"/>
              </a:spcBef>
              <a:spcAft>
                <a:spcPts val="0"/>
              </a:spcAft>
              <a:buSzPts val="1400"/>
              <a:buNone/>
              <a:defRPr sz="1867"/>
            </a:lvl5pPr>
            <a:lvl6pPr lvl="5" algn="ctr" rtl="0">
              <a:spcBef>
                <a:spcPts val="0"/>
              </a:spcBef>
              <a:spcAft>
                <a:spcPts val="0"/>
              </a:spcAft>
              <a:buSzPts val="1400"/>
              <a:buNone/>
              <a:defRPr sz="1867"/>
            </a:lvl6pPr>
            <a:lvl7pPr lvl="6" algn="ctr" rtl="0">
              <a:spcBef>
                <a:spcPts val="0"/>
              </a:spcBef>
              <a:spcAft>
                <a:spcPts val="0"/>
              </a:spcAft>
              <a:buSzPts val="1400"/>
              <a:buNone/>
              <a:defRPr sz="1867"/>
            </a:lvl7pPr>
            <a:lvl8pPr lvl="7" algn="ctr" rtl="0">
              <a:spcBef>
                <a:spcPts val="0"/>
              </a:spcBef>
              <a:spcAft>
                <a:spcPts val="0"/>
              </a:spcAft>
              <a:buSzPts val="1400"/>
              <a:buNone/>
              <a:defRPr sz="1867"/>
            </a:lvl8pPr>
            <a:lvl9pPr lvl="8" algn="ctr" rtl="0">
              <a:spcBef>
                <a:spcPts val="0"/>
              </a:spcBef>
              <a:spcAft>
                <a:spcPts val="0"/>
              </a:spcAft>
              <a:buSzPts val="1400"/>
              <a:buNone/>
              <a:defRPr sz="1867"/>
            </a:lvl9pPr>
          </a:lstStyle>
          <a:p>
            <a:r>
              <a:rPr lang="en-US"/>
              <a:t>Click to edit Master title style</a:t>
            </a:r>
            <a:endParaRPr/>
          </a:p>
        </p:txBody>
      </p:sp>
      <p:sp>
        <p:nvSpPr>
          <p:cNvPr id="83" name="Google Shape;83;p14"/>
          <p:cNvSpPr txBox="1">
            <a:spLocks noGrp="1"/>
          </p:cNvSpPr>
          <p:nvPr>
            <p:ph type="subTitle" idx="1"/>
          </p:nvPr>
        </p:nvSpPr>
        <p:spPr>
          <a:xfrm>
            <a:off x="1044600" y="3249800"/>
            <a:ext cx="2947600" cy="465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333"/>
            </a:lvl1pPr>
            <a:lvl2pPr lvl="1" algn="ctr" rtl="0">
              <a:spcBef>
                <a:spcPts val="2133"/>
              </a:spcBef>
              <a:spcAft>
                <a:spcPts val="0"/>
              </a:spcAft>
              <a:buNone/>
              <a:defRPr sz="1333"/>
            </a:lvl2pPr>
            <a:lvl3pPr lvl="2" algn="ctr" rtl="0">
              <a:spcBef>
                <a:spcPts val="2133"/>
              </a:spcBef>
              <a:spcAft>
                <a:spcPts val="0"/>
              </a:spcAft>
              <a:buNone/>
              <a:defRPr sz="1333"/>
            </a:lvl3pPr>
            <a:lvl4pPr lvl="3" algn="ctr" rtl="0">
              <a:spcBef>
                <a:spcPts val="2133"/>
              </a:spcBef>
              <a:spcAft>
                <a:spcPts val="0"/>
              </a:spcAft>
              <a:buNone/>
              <a:defRPr sz="1333"/>
            </a:lvl4pPr>
            <a:lvl5pPr lvl="4" algn="ctr" rtl="0">
              <a:spcBef>
                <a:spcPts val="2133"/>
              </a:spcBef>
              <a:spcAft>
                <a:spcPts val="0"/>
              </a:spcAft>
              <a:buNone/>
              <a:defRPr sz="1333"/>
            </a:lvl5pPr>
            <a:lvl6pPr lvl="5" algn="ctr" rtl="0">
              <a:spcBef>
                <a:spcPts val="2133"/>
              </a:spcBef>
              <a:spcAft>
                <a:spcPts val="0"/>
              </a:spcAft>
              <a:buNone/>
              <a:defRPr sz="1333"/>
            </a:lvl6pPr>
            <a:lvl7pPr lvl="6" algn="ctr" rtl="0">
              <a:spcBef>
                <a:spcPts val="2133"/>
              </a:spcBef>
              <a:spcAft>
                <a:spcPts val="0"/>
              </a:spcAft>
              <a:buNone/>
              <a:defRPr sz="1333"/>
            </a:lvl7pPr>
            <a:lvl8pPr lvl="7" algn="ctr" rtl="0">
              <a:spcBef>
                <a:spcPts val="2133"/>
              </a:spcBef>
              <a:spcAft>
                <a:spcPts val="0"/>
              </a:spcAft>
              <a:buNone/>
              <a:defRPr sz="1333"/>
            </a:lvl8pPr>
            <a:lvl9pPr lvl="8" algn="ctr" rtl="0">
              <a:spcBef>
                <a:spcPts val="2133"/>
              </a:spcBef>
              <a:spcAft>
                <a:spcPts val="2133"/>
              </a:spcAft>
              <a:buNone/>
              <a:defRPr sz="1333"/>
            </a:lvl9pPr>
          </a:lstStyle>
          <a:p>
            <a:r>
              <a:rPr lang="en-US"/>
              <a:t>Click to edit Master subtitle style</a:t>
            </a:r>
            <a:endParaRPr/>
          </a:p>
        </p:txBody>
      </p:sp>
      <p:sp>
        <p:nvSpPr>
          <p:cNvPr id="84" name="Google Shape;84;p14"/>
          <p:cNvSpPr txBox="1">
            <a:spLocks noGrp="1"/>
          </p:cNvSpPr>
          <p:nvPr>
            <p:ph type="title" idx="3"/>
          </p:nvPr>
        </p:nvSpPr>
        <p:spPr>
          <a:xfrm>
            <a:off x="8449232" y="2651897"/>
            <a:ext cx="2455200" cy="5356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600" i="0"/>
            </a:lvl1pPr>
            <a:lvl2pPr lvl="1" algn="ctr" rtl="0">
              <a:spcBef>
                <a:spcPts val="0"/>
              </a:spcBef>
              <a:spcAft>
                <a:spcPts val="0"/>
              </a:spcAft>
              <a:buSzPts val="1400"/>
              <a:buNone/>
              <a:defRPr sz="1867"/>
            </a:lvl2pPr>
            <a:lvl3pPr lvl="2" algn="ctr" rtl="0">
              <a:spcBef>
                <a:spcPts val="0"/>
              </a:spcBef>
              <a:spcAft>
                <a:spcPts val="0"/>
              </a:spcAft>
              <a:buSzPts val="1400"/>
              <a:buNone/>
              <a:defRPr sz="1867"/>
            </a:lvl3pPr>
            <a:lvl4pPr lvl="3" algn="ctr" rtl="0">
              <a:spcBef>
                <a:spcPts val="0"/>
              </a:spcBef>
              <a:spcAft>
                <a:spcPts val="0"/>
              </a:spcAft>
              <a:buSzPts val="1400"/>
              <a:buNone/>
              <a:defRPr sz="1867"/>
            </a:lvl4pPr>
            <a:lvl5pPr lvl="4" algn="ctr" rtl="0">
              <a:spcBef>
                <a:spcPts val="0"/>
              </a:spcBef>
              <a:spcAft>
                <a:spcPts val="0"/>
              </a:spcAft>
              <a:buSzPts val="1400"/>
              <a:buNone/>
              <a:defRPr sz="1867"/>
            </a:lvl5pPr>
            <a:lvl6pPr lvl="5" algn="ctr" rtl="0">
              <a:spcBef>
                <a:spcPts val="0"/>
              </a:spcBef>
              <a:spcAft>
                <a:spcPts val="0"/>
              </a:spcAft>
              <a:buSzPts val="1400"/>
              <a:buNone/>
              <a:defRPr sz="1867"/>
            </a:lvl6pPr>
            <a:lvl7pPr lvl="6" algn="ctr" rtl="0">
              <a:spcBef>
                <a:spcPts val="0"/>
              </a:spcBef>
              <a:spcAft>
                <a:spcPts val="0"/>
              </a:spcAft>
              <a:buSzPts val="1400"/>
              <a:buNone/>
              <a:defRPr sz="1867"/>
            </a:lvl7pPr>
            <a:lvl8pPr lvl="7" algn="ctr" rtl="0">
              <a:spcBef>
                <a:spcPts val="0"/>
              </a:spcBef>
              <a:spcAft>
                <a:spcPts val="0"/>
              </a:spcAft>
              <a:buSzPts val="1400"/>
              <a:buNone/>
              <a:defRPr sz="1867"/>
            </a:lvl8pPr>
            <a:lvl9pPr lvl="8" algn="ctr" rtl="0">
              <a:spcBef>
                <a:spcPts val="0"/>
              </a:spcBef>
              <a:spcAft>
                <a:spcPts val="0"/>
              </a:spcAft>
              <a:buSzPts val="1400"/>
              <a:buNone/>
              <a:defRPr sz="1867"/>
            </a:lvl9pPr>
          </a:lstStyle>
          <a:p>
            <a:r>
              <a:rPr lang="en-US"/>
              <a:t>Click to edit Master title style</a:t>
            </a:r>
            <a:endParaRPr/>
          </a:p>
        </p:txBody>
      </p:sp>
      <p:sp>
        <p:nvSpPr>
          <p:cNvPr id="85" name="Google Shape;85;p14"/>
          <p:cNvSpPr txBox="1">
            <a:spLocks noGrp="1"/>
          </p:cNvSpPr>
          <p:nvPr>
            <p:ph type="subTitle" idx="4"/>
          </p:nvPr>
        </p:nvSpPr>
        <p:spPr>
          <a:xfrm>
            <a:off x="8204033" y="3249800"/>
            <a:ext cx="2947600" cy="465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333"/>
            </a:lvl1pPr>
            <a:lvl2pPr lvl="1" algn="ctr" rtl="0">
              <a:spcBef>
                <a:spcPts val="2133"/>
              </a:spcBef>
              <a:spcAft>
                <a:spcPts val="0"/>
              </a:spcAft>
              <a:buNone/>
              <a:defRPr sz="1333"/>
            </a:lvl2pPr>
            <a:lvl3pPr lvl="2" algn="ctr" rtl="0">
              <a:spcBef>
                <a:spcPts val="2133"/>
              </a:spcBef>
              <a:spcAft>
                <a:spcPts val="0"/>
              </a:spcAft>
              <a:buNone/>
              <a:defRPr sz="1333"/>
            </a:lvl3pPr>
            <a:lvl4pPr lvl="3" algn="ctr" rtl="0">
              <a:spcBef>
                <a:spcPts val="2133"/>
              </a:spcBef>
              <a:spcAft>
                <a:spcPts val="0"/>
              </a:spcAft>
              <a:buNone/>
              <a:defRPr sz="1333"/>
            </a:lvl4pPr>
            <a:lvl5pPr lvl="4" algn="ctr" rtl="0">
              <a:spcBef>
                <a:spcPts val="2133"/>
              </a:spcBef>
              <a:spcAft>
                <a:spcPts val="0"/>
              </a:spcAft>
              <a:buNone/>
              <a:defRPr sz="1333"/>
            </a:lvl5pPr>
            <a:lvl6pPr lvl="5" algn="ctr" rtl="0">
              <a:spcBef>
                <a:spcPts val="2133"/>
              </a:spcBef>
              <a:spcAft>
                <a:spcPts val="0"/>
              </a:spcAft>
              <a:buNone/>
              <a:defRPr sz="1333"/>
            </a:lvl6pPr>
            <a:lvl7pPr lvl="6" algn="ctr" rtl="0">
              <a:spcBef>
                <a:spcPts val="2133"/>
              </a:spcBef>
              <a:spcAft>
                <a:spcPts val="0"/>
              </a:spcAft>
              <a:buNone/>
              <a:defRPr sz="1333"/>
            </a:lvl7pPr>
            <a:lvl8pPr lvl="7" algn="ctr" rtl="0">
              <a:spcBef>
                <a:spcPts val="2133"/>
              </a:spcBef>
              <a:spcAft>
                <a:spcPts val="0"/>
              </a:spcAft>
              <a:buNone/>
              <a:defRPr sz="1333"/>
            </a:lvl8pPr>
            <a:lvl9pPr lvl="8" algn="ctr" rtl="0">
              <a:spcBef>
                <a:spcPts val="2133"/>
              </a:spcBef>
              <a:spcAft>
                <a:spcPts val="2133"/>
              </a:spcAft>
              <a:buNone/>
              <a:defRPr sz="1333"/>
            </a:lvl9pPr>
          </a:lstStyle>
          <a:p>
            <a:r>
              <a:rPr lang="en-US"/>
              <a:t>Click to edit Master subtitle style</a:t>
            </a:r>
            <a:endParaRPr/>
          </a:p>
        </p:txBody>
      </p:sp>
      <p:sp>
        <p:nvSpPr>
          <p:cNvPr id="86" name="Google Shape;86;p14"/>
          <p:cNvSpPr txBox="1">
            <a:spLocks noGrp="1"/>
          </p:cNvSpPr>
          <p:nvPr>
            <p:ph type="title" idx="5"/>
          </p:nvPr>
        </p:nvSpPr>
        <p:spPr>
          <a:xfrm>
            <a:off x="4868984" y="4800664"/>
            <a:ext cx="2455200" cy="5356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600" i="0"/>
            </a:lvl1pPr>
            <a:lvl2pPr lvl="1" algn="ctr" rtl="0">
              <a:spcBef>
                <a:spcPts val="0"/>
              </a:spcBef>
              <a:spcAft>
                <a:spcPts val="0"/>
              </a:spcAft>
              <a:buSzPts val="1400"/>
              <a:buNone/>
              <a:defRPr sz="1867"/>
            </a:lvl2pPr>
            <a:lvl3pPr lvl="2" algn="ctr" rtl="0">
              <a:spcBef>
                <a:spcPts val="0"/>
              </a:spcBef>
              <a:spcAft>
                <a:spcPts val="0"/>
              </a:spcAft>
              <a:buSzPts val="1400"/>
              <a:buNone/>
              <a:defRPr sz="1867"/>
            </a:lvl3pPr>
            <a:lvl4pPr lvl="3" algn="ctr" rtl="0">
              <a:spcBef>
                <a:spcPts val="0"/>
              </a:spcBef>
              <a:spcAft>
                <a:spcPts val="0"/>
              </a:spcAft>
              <a:buSzPts val="1400"/>
              <a:buNone/>
              <a:defRPr sz="1867"/>
            </a:lvl4pPr>
            <a:lvl5pPr lvl="4" algn="ctr" rtl="0">
              <a:spcBef>
                <a:spcPts val="0"/>
              </a:spcBef>
              <a:spcAft>
                <a:spcPts val="0"/>
              </a:spcAft>
              <a:buSzPts val="1400"/>
              <a:buNone/>
              <a:defRPr sz="1867"/>
            </a:lvl5pPr>
            <a:lvl6pPr lvl="5" algn="ctr" rtl="0">
              <a:spcBef>
                <a:spcPts val="0"/>
              </a:spcBef>
              <a:spcAft>
                <a:spcPts val="0"/>
              </a:spcAft>
              <a:buSzPts val="1400"/>
              <a:buNone/>
              <a:defRPr sz="1867"/>
            </a:lvl6pPr>
            <a:lvl7pPr lvl="6" algn="ctr" rtl="0">
              <a:spcBef>
                <a:spcPts val="0"/>
              </a:spcBef>
              <a:spcAft>
                <a:spcPts val="0"/>
              </a:spcAft>
              <a:buSzPts val="1400"/>
              <a:buNone/>
              <a:defRPr sz="1867"/>
            </a:lvl7pPr>
            <a:lvl8pPr lvl="7" algn="ctr" rtl="0">
              <a:spcBef>
                <a:spcPts val="0"/>
              </a:spcBef>
              <a:spcAft>
                <a:spcPts val="0"/>
              </a:spcAft>
              <a:buSzPts val="1400"/>
              <a:buNone/>
              <a:defRPr sz="1867"/>
            </a:lvl8pPr>
            <a:lvl9pPr lvl="8" algn="ctr" rtl="0">
              <a:spcBef>
                <a:spcPts val="0"/>
              </a:spcBef>
              <a:spcAft>
                <a:spcPts val="0"/>
              </a:spcAft>
              <a:buSzPts val="1400"/>
              <a:buNone/>
              <a:defRPr sz="1867"/>
            </a:lvl9pPr>
          </a:lstStyle>
          <a:p>
            <a:r>
              <a:rPr lang="en-US"/>
              <a:t>Click to edit Master title style</a:t>
            </a:r>
            <a:endParaRPr/>
          </a:p>
        </p:txBody>
      </p:sp>
      <p:sp>
        <p:nvSpPr>
          <p:cNvPr id="87" name="Google Shape;87;p14"/>
          <p:cNvSpPr txBox="1">
            <a:spLocks noGrp="1"/>
          </p:cNvSpPr>
          <p:nvPr>
            <p:ph type="subTitle" idx="6"/>
          </p:nvPr>
        </p:nvSpPr>
        <p:spPr>
          <a:xfrm>
            <a:off x="4622703" y="5398567"/>
            <a:ext cx="2947600" cy="465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333"/>
            </a:lvl1pPr>
            <a:lvl2pPr lvl="1" algn="ctr" rtl="0">
              <a:spcBef>
                <a:spcPts val="2133"/>
              </a:spcBef>
              <a:spcAft>
                <a:spcPts val="0"/>
              </a:spcAft>
              <a:buNone/>
              <a:defRPr sz="1333"/>
            </a:lvl2pPr>
            <a:lvl3pPr lvl="2" algn="ctr" rtl="0">
              <a:spcBef>
                <a:spcPts val="2133"/>
              </a:spcBef>
              <a:spcAft>
                <a:spcPts val="0"/>
              </a:spcAft>
              <a:buNone/>
              <a:defRPr sz="1333"/>
            </a:lvl3pPr>
            <a:lvl4pPr lvl="3" algn="ctr" rtl="0">
              <a:spcBef>
                <a:spcPts val="2133"/>
              </a:spcBef>
              <a:spcAft>
                <a:spcPts val="0"/>
              </a:spcAft>
              <a:buNone/>
              <a:defRPr sz="1333"/>
            </a:lvl4pPr>
            <a:lvl5pPr lvl="4" algn="ctr" rtl="0">
              <a:spcBef>
                <a:spcPts val="2133"/>
              </a:spcBef>
              <a:spcAft>
                <a:spcPts val="0"/>
              </a:spcAft>
              <a:buNone/>
              <a:defRPr sz="1333"/>
            </a:lvl5pPr>
            <a:lvl6pPr lvl="5" algn="ctr" rtl="0">
              <a:spcBef>
                <a:spcPts val="2133"/>
              </a:spcBef>
              <a:spcAft>
                <a:spcPts val="0"/>
              </a:spcAft>
              <a:buNone/>
              <a:defRPr sz="1333"/>
            </a:lvl6pPr>
            <a:lvl7pPr lvl="6" algn="ctr" rtl="0">
              <a:spcBef>
                <a:spcPts val="2133"/>
              </a:spcBef>
              <a:spcAft>
                <a:spcPts val="0"/>
              </a:spcAft>
              <a:buNone/>
              <a:defRPr sz="1333"/>
            </a:lvl7pPr>
            <a:lvl8pPr lvl="7" algn="ctr" rtl="0">
              <a:spcBef>
                <a:spcPts val="2133"/>
              </a:spcBef>
              <a:spcAft>
                <a:spcPts val="0"/>
              </a:spcAft>
              <a:buNone/>
              <a:defRPr sz="1333"/>
            </a:lvl8pPr>
            <a:lvl9pPr lvl="8" algn="ctr" rtl="0">
              <a:spcBef>
                <a:spcPts val="2133"/>
              </a:spcBef>
              <a:spcAft>
                <a:spcPts val="2133"/>
              </a:spcAft>
              <a:buNone/>
              <a:defRPr sz="1333"/>
            </a:lvl9pPr>
          </a:lstStyle>
          <a:p>
            <a:r>
              <a:rPr lang="en-US"/>
              <a:t>Click to edit Master subtitle style</a:t>
            </a:r>
            <a:endParaRPr/>
          </a:p>
        </p:txBody>
      </p:sp>
      <p:sp>
        <p:nvSpPr>
          <p:cNvPr id="88" name="Google Shape;88;p14"/>
          <p:cNvSpPr txBox="1">
            <a:spLocks noGrp="1"/>
          </p:cNvSpPr>
          <p:nvPr>
            <p:ph type="title" idx="7"/>
          </p:nvPr>
        </p:nvSpPr>
        <p:spPr>
          <a:xfrm>
            <a:off x="4868984" y="2651897"/>
            <a:ext cx="2455200" cy="5356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600" i="0"/>
            </a:lvl1pPr>
            <a:lvl2pPr lvl="1" algn="ctr" rtl="0">
              <a:spcBef>
                <a:spcPts val="0"/>
              </a:spcBef>
              <a:spcAft>
                <a:spcPts val="0"/>
              </a:spcAft>
              <a:buSzPts val="1400"/>
              <a:buNone/>
              <a:defRPr sz="1867"/>
            </a:lvl2pPr>
            <a:lvl3pPr lvl="2" algn="ctr" rtl="0">
              <a:spcBef>
                <a:spcPts val="0"/>
              </a:spcBef>
              <a:spcAft>
                <a:spcPts val="0"/>
              </a:spcAft>
              <a:buSzPts val="1400"/>
              <a:buNone/>
              <a:defRPr sz="1867"/>
            </a:lvl3pPr>
            <a:lvl4pPr lvl="3" algn="ctr" rtl="0">
              <a:spcBef>
                <a:spcPts val="0"/>
              </a:spcBef>
              <a:spcAft>
                <a:spcPts val="0"/>
              </a:spcAft>
              <a:buSzPts val="1400"/>
              <a:buNone/>
              <a:defRPr sz="1867"/>
            </a:lvl4pPr>
            <a:lvl5pPr lvl="4" algn="ctr" rtl="0">
              <a:spcBef>
                <a:spcPts val="0"/>
              </a:spcBef>
              <a:spcAft>
                <a:spcPts val="0"/>
              </a:spcAft>
              <a:buSzPts val="1400"/>
              <a:buNone/>
              <a:defRPr sz="1867"/>
            </a:lvl5pPr>
            <a:lvl6pPr lvl="5" algn="ctr" rtl="0">
              <a:spcBef>
                <a:spcPts val="0"/>
              </a:spcBef>
              <a:spcAft>
                <a:spcPts val="0"/>
              </a:spcAft>
              <a:buSzPts val="1400"/>
              <a:buNone/>
              <a:defRPr sz="1867"/>
            </a:lvl6pPr>
            <a:lvl7pPr lvl="6" algn="ctr" rtl="0">
              <a:spcBef>
                <a:spcPts val="0"/>
              </a:spcBef>
              <a:spcAft>
                <a:spcPts val="0"/>
              </a:spcAft>
              <a:buSzPts val="1400"/>
              <a:buNone/>
              <a:defRPr sz="1867"/>
            </a:lvl7pPr>
            <a:lvl8pPr lvl="7" algn="ctr" rtl="0">
              <a:spcBef>
                <a:spcPts val="0"/>
              </a:spcBef>
              <a:spcAft>
                <a:spcPts val="0"/>
              </a:spcAft>
              <a:buSzPts val="1400"/>
              <a:buNone/>
              <a:defRPr sz="1867"/>
            </a:lvl8pPr>
            <a:lvl9pPr lvl="8" algn="ctr" rtl="0">
              <a:spcBef>
                <a:spcPts val="0"/>
              </a:spcBef>
              <a:spcAft>
                <a:spcPts val="0"/>
              </a:spcAft>
              <a:buSzPts val="1400"/>
              <a:buNone/>
              <a:defRPr sz="1867"/>
            </a:lvl9pPr>
          </a:lstStyle>
          <a:p>
            <a:r>
              <a:rPr lang="en-US"/>
              <a:t>Click to edit Master title style</a:t>
            </a:r>
            <a:endParaRPr/>
          </a:p>
        </p:txBody>
      </p:sp>
      <p:sp>
        <p:nvSpPr>
          <p:cNvPr id="89" name="Google Shape;89;p14"/>
          <p:cNvSpPr txBox="1">
            <a:spLocks noGrp="1"/>
          </p:cNvSpPr>
          <p:nvPr>
            <p:ph type="subTitle" idx="8"/>
          </p:nvPr>
        </p:nvSpPr>
        <p:spPr>
          <a:xfrm>
            <a:off x="4622703" y="3249800"/>
            <a:ext cx="2947600" cy="465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333"/>
            </a:lvl1pPr>
            <a:lvl2pPr lvl="1" algn="ctr" rtl="0">
              <a:spcBef>
                <a:spcPts val="2133"/>
              </a:spcBef>
              <a:spcAft>
                <a:spcPts val="0"/>
              </a:spcAft>
              <a:buNone/>
              <a:defRPr sz="1333"/>
            </a:lvl2pPr>
            <a:lvl3pPr lvl="2" algn="ctr" rtl="0">
              <a:spcBef>
                <a:spcPts val="2133"/>
              </a:spcBef>
              <a:spcAft>
                <a:spcPts val="0"/>
              </a:spcAft>
              <a:buNone/>
              <a:defRPr sz="1333"/>
            </a:lvl3pPr>
            <a:lvl4pPr lvl="3" algn="ctr" rtl="0">
              <a:spcBef>
                <a:spcPts val="2133"/>
              </a:spcBef>
              <a:spcAft>
                <a:spcPts val="0"/>
              </a:spcAft>
              <a:buNone/>
              <a:defRPr sz="1333"/>
            </a:lvl4pPr>
            <a:lvl5pPr lvl="4" algn="ctr" rtl="0">
              <a:spcBef>
                <a:spcPts val="2133"/>
              </a:spcBef>
              <a:spcAft>
                <a:spcPts val="0"/>
              </a:spcAft>
              <a:buNone/>
              <a:defRPr sz="1333"/>
            </a:lvl5pPr>
            <a:lvl6pPr lvl="5" algn="ctr" rtl="0">
              <a:spcBef>
                <a:spcPts val="2133"/>
              </a:spcBef>
              <a:spcAft>
                <a:spcPts val="0"/>
              </a:spcAft>
              <a:buNone/>
              <a:defRPr sz="1333"/>
            </a:lvl6pPr>
            <a:lvl7pPr lvl="6" algn="ctr" rtl="0">
              <a:spcBef>
                <a:spcPts val="2133"/>
              </a:spcBef>
              <a:spcAft>
                <a:spcPts val="0"/>
              </a:spcAft>
              <a:buNone/>
              <a:defRPr sz="1333"/>
            </a:lvl7pPr>
            <a:lvl8pPr lvl="7" algn="ctr" rtl="0">
              <a:spcBef>
                <a:spcPts val="2133"/>
              </a:spcBef>
              <a:spcAft>
                <a:spcPts val="0"/>
              </a:spcAft>
              <a:buNone/>
              <a:defRPr sz="1333"/>
            </a:lvl8pPr>
            <a:lvl9pPr lvl="8" algn="ctr" rtl="0">
              <a:spcBef>
                <a:spcPts val="2133"/>
              </a:spcBef>
              <a:spcAft>
                <a:spcPts val="2133"/>
              </a:spcAft>
              <a:buNone/>
              <a:defRPr sz="1333"/>
            </a:lvl9pPr>
          </a:lstStyle>
          <a:p>
            <a:r>
              <a:rPr lang="en-US"/>
              <a:t>Click to edit Master subtitle style</a:t>
            </a:r>
            <a:endParaRPr/>
          </a:p>
        </p:txBody>
      </p:sp>
      <p:sp>
        <p:nvSpPr>
          <p:cNvPr id="90" name="Google Shape;90;p14"/>
          <p:cNvSpPr txBox="1">
            <a:spLocks noGrp="1"/>
          </p:cNvSpPr>
          <p:nvPr>
            <p:ph type="title" idx="9"/>
          </p:nvPr>
        </p:nvSpPr>
        <p:spPr>
          <a:xfrm>
            <a:off x="1289051" y="4800664"/>
            <a:ext cx="2455200" cy="5356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600" i="0"/>
            </a:lvl1pPr>
            <a:lvl2pPr lvl="1" algn="ctr" rtl="0">
              <a:spcBef>
                <a:spcPts val="0"/>
              </a:spcBef>
              <a:spcAft>
                <a:spcPts val="0"/>
              </a:spcAft>
              <a:buSzPts val="1400"/>
              <a:buNone/>
              <a:defRPr sz="1867"/>
            </a:lvl2pPr>
            <a:lvl3pPr lvl="2" algn="ctr" rtl="0">
              <a:spcBef>
                <a:spcPts val="0"/>
              </a:spcBef>
              <a:spcAft>
                <a:spcPts val="0"/>
              </a:spcAft>
              <a:buSzPts val="1400"/>
              <a:buNone/>
              <a:defRPr sz="1867"/>
            </a:lvl3pPr>
            <a:lvl4pPr lvl="3" algn="ctr" rtl="0">
              <a:spcBef>
                <a:spcPts val="0"/>
              </a:spcBef>
              <a:spcAft>
                <a:spcPts val="0"/>
              </a:spcAft>
              <a:buSzPts val="1400"/>
              <a:buNone/>
              <a:defRPr sz="1867"/>
            </a:lvl4pPr>
            <a:lvl5pPr lvl="4" algn="ctr" rtl="0">
              <a:spcBef>
                <a:spcPts val="0"/>
              </a:spcBef>
              <a:spcAft>
                <a:spcPts val="0"/>
              </a:spcAft>
              <a:buSzPts val="1400"/>
              <a:buNone/>
              <a:defRPr sz="1867"/>
            </a:lvl5pPr>
            <a:lvl6pPr lvl="5" algn="ctr" rtl="0">
              <a:spcBef>
                <a:spcPts val="0"/>
              </a:spcBef>
              <a:spcAft>
                <a:spcPts val="0"/>
              </a:spcAft>
              <a:buSzPts val="1400"/>
              <a:buNone/>
              <a:defRPr sz="1867"/>
            </a:lvl6pPr>
            <a:lvl7pPr lvl="6" algn="ctr" rtl="0">
              <a:spcBef>
                <a:spcPts val="0"/>
              </a:spcBef>
              <a:spcAft>
                <a:spcPts val="0"/>
              </a:spcAft>
              <a:buSzPts val="1400"/>
              <a:buNone/>
              <a:defRPr sz="1867"/>
            </a:lvl7pPr>
            <a:lvl8pPr lvl="7" algn="ctr" rtl="0">
              <a:spcBef>
                <a:spcPts val="0"/>
              </a:spcBef>
              <a:spcAft>
                <a:spcPts val="0"/>
              </a:spcAft>
              <a:buSzPts val="1400"/>
              <a:buNone/>
              <a:defRPr sz="1867"/>
            </a:lvl8pPr>
            <a:lvl9pPr lvl="8" algn="ctr" rtl="0">
              <a:spcBef>
                <a:spcPts val="0"/>
              </a:spcBef>
              <a:spcAft>
                <a:spcPts val="0"/>
              </a:spcAft>
              <a:buSzPts val="1400"/>
              <a:buNone/>
              <a:defRPr sz="1867"/>
            </a:lvl9pPr>
          </a:lstStyle>
          <a:p>
            <a:r>
              <a:rPr lang="en-US"/>
              <a:t>Click to edit Master title style</a:t>
            </a:r>
            <a:endParaRPr/>
          </a:p>
        </p:txBody>
      </p:sp>
      <p:sp>
        <p:nvSpPr>
          <p:cNvPr id="91" name="Google Shape;91;p14"/>
          <p:cNvSpPr txBox="1">
            <a:spLocks noGrp="1"/>
          </p:cNvSpPr>
          <p:nvPr>
            <p:ph type="subTitle" idx="13"/>
          </p:nvPr>
        </p:nvSpPr>
        <p:spPr>
          <a:xfrm>
            <a:off x="1043900" y="5398567"/>
            <a:ext cx="2947600" cy="465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333"/>
            </a:lvl1pPr>
            <a:lvl2pPr lvl="1" algn="ctr" rtl="0">
              <a:spcBef>
                <a:spcPts val="2133"/>
              </a:spcBef>
              <a:spcAft>
                <a:spcPts val="0"/>
              </a:spcAft>
              <a:buNone/>
              <a:defRPr sz="1333"/>
            </a:lvl2pPr>
            <a:lvl3pPr lvl="2" algn="ctr" rtl="0">
              <a:spcBef>
                <a:spcPts val="2133"/>
              </a:spcBef>
              <a:spcAft>
                <a:spcPts val="0"/>
              </a:spcAft>
              <a:buNone/>
              <a:defRPr sz="1333"/>
            </a:lvl3pPr>
            <a:lvl4pPr lvl="3" algn="ctr" rtl="0">
              <a:spcBef>
                <a:spcPts val="2133"/>
              </a:spcBef>
              <a:spcAft>
                <a:spcPts val="0"/>
              </a:spcAft>
              <a:buNone/>
              <a:defRPr sz="1333"/>
            </a:lvl4pPr>
            <a:lvl5pPr lvl="4" algn="ctr" rtl="0">
              <a:spcBef>
                <a:spcPts val="2133"/>
              </a:spcBef>
              <a:spcAft>
                <a:spcPts val="0"/>
              </a:spcAft>
              <a:buNone/>
              <a:defRPr sz="1333"/>
            </a:lvl5pPr>
            <a:lvl6pPr lvl="5" algn="ctr" rtl="0">
              <a:spcBef>
                <a:spcPts val="2133"/>
              </a:spcBef>
              <a:spcAft>
                <a:spcPts val="0"/>
              </a:spcAft>
              <a:buNone/>
              <a:defRPr sz="1333"/>
            </a:lvl6pPr>
            <a:lvl7pPr lvl="6" algn="ctr" rtl="0">
              <a:spcBef>
                <a:spcPts val="2133"/>
              </a:spcBef>
              <a:spcAft>
                <a:spcPts val="0"/>
              </a:spcAft>
              <a:buNone/>
              <a:defRPr sz="1333"/>
            </a:lvl7pPr>
            <a:lvl8pPr lvl="7" algn="ctr" rtl="0">
              <a:spcBef>
                <a:spcPts val="2133"/>
              </a:spcBef>
              <a:spcAft>
                <a:spcPts val="0"/>
              </a:spcAft>
              <a:buNone/>
              <a:defRPr sz="1333"/>
            </a:lvl8pPr>
            <a:lvl9pPr lvl="8" algn="ctr" rtl="0">
              <a:spcBef>
                <a:spcPts val="2133"/>
              </a:spcBef>
              <a:spcAft>
                <a:spcPts val="2133"/>
              </a:spcAft>
              <a:buNone/>
              <a:defRPr sz="1333"/>
            </a:lvl9pPr>
          </a:lstStyle>
          <a:p>
            <a:r>
              <a:rPr lang="en-US"/>
              <a:t>Click to edit Master subtitle style</a:t>
            </a:r>
            <a:endParaRPr/>
          </a:p>
        </p:txBody>
      </p:sp>
      <p:sp>
        <p:nvSpPr>
          <p:cNvPr id="92" name="Google Shape;92;p14"/>
          <p:cNvSpPr txBox="1">
            <a:spLocks noGrp="1"/>
          </p:cNvSpPr>
          <p:nvPr>
            <p:ph type="title" idx="14"/>
          </p:nvPr>
        </p:nvSpPr>
        <p:spPr>
          <a:xfrm>
            <a:off x="8449232" y="4800664"/>
            <a:ext cx="2455200" cy="5356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600" i="0"/>
            </a:lvl1pPr>
            <a:lvl2pPr lvl="1" algn="ctr" rtl="0">
              <a:spcBef>
                <a:spcPts val="0"/>
              </a:spcBef>
              <a:spcAft>
                <a:spcPts val="0"/>
              </a:spcAft>
              <a:buSzPts val="1400"/>
              <a:buNone/>
              <a:defRPr sz="1867"/>
            </a:lvl2pPr>
            <a:lvl3pPr lvl="2" algn="ctr" rtl="0">
              <a:spcBef>
                <a:spcPts val="0"/>
              </a:spcBef>
              <a:spcAft>
                <a:spcPts val="0"/>
              </a:spcAft>
              <a:buSzPts val="1400"/>
              <a:buNone/>
              <a:defRPr sz="1867"/>
            </a:lvl3pPr>
            <a:lvl4pPr lvl="3" algn="ctr" rtl="0">
              <a:spcBef>
                <a:spcPts val="0"/>
              </a:spcBef>
              <a:spcAft>
                <a:spcPts val="0"/>
              </a:spcAft>
              <a:buSzPts val="1400"/>
              <a:buNone/>
              <a:defRPr sz="1867"/>
            </a:lvl4pPr>
            <a:lvl5pPr lvl="4" algn="ctr" rtl="0">
              <a:spcBef>
                <a:spcPts val="0"/>
              </a:spcBef>
              <a:spcAft>
                <a:spcPts val="0"/>
              </a:spcAft>
              <a:buSzPts val="1400"/>
              <a:buNone/>
              <a:defRPr sz="1867"/>
            </a:lvl5pPr>
            <a:lvl6pPr lvl="5" algn="ctr" rtl="0">
              <a:spcBef>
                <a:spcPts val="0"/>
              </a:spcBef>
              <a:spcAft>
                <a:spcPts val="0"/>
              </a:spcAft>
              <a:buSzPts val="1400"/>
              <a:buNone/>
              <a:defRPr sz="1867"/>
            </a:lvl6pPr>
            <a:lvl7pPr lvl="6" algn="ctr" rtl="0">
              <a:spcBef>
                <a:spcPts val="0"/>
              </a:spcBef>
              <a:spcAft>
                <a:spcPts val="0"/>
              </a:spcAft>
              <a:buSzPts val="1400"/>
              <a:buNone/>
              <a:defRPr sz="1867"/>
            </a:lvl7pPr>
            <a:lvl8pPr lvl="7" algn="ctr" rtl="0">
              <a:spcBef>
                <a:spcPts val="0"/>
              </a:spcBef>
              <a:spcAft>
                <a:spcPts val="0"/>
              </a:spcAft>
              <a:buSzPts val="1400"/>
              <a:buNone/>
              <a:defRPr sz="1867"/>
            </a:lvl8pPr>
            <a:lvl9pPr lvl="8" algn="ctr" rtl="0">
              <a:spcBef>
                <a:spcPts val="0"/>
              </a:spcBef>
              <a:spcAft>
                <a:spcPts val="0"/>
              </a:spcAft>
              <a:buSzPts val="1400"/>
              <a:buNone/>
              <a:defRPr sz="1867"/>
            </a:lvl9pPr>
          </a:lstStyle>
          <a:p>
            <a:r>
              <a:rPr lang="en-US"/>
              <a:t>Click to edit Master title style</a:t>
            </a:r>
            <a:endParaRPr/>
          </a:p>
        </p:txBody>
      </p:sp>
      <p:sp>
        <p:nvSpPr>
          <p:cNvPr id="93" name="Google Shape;93;p14"/>
          <p:cNvSpPr txBox="1">
            <a:spLocks noGrp="1"/>
          </p:cNvSpPr>
          <p:nvPr>
            <p:ph type="subTitle" idx="15"/>
          </p:nvPr>
        </p:nvSpPr>
        <p:spPr>
          <a:xfrm>
            <a:off x="8203033" y="5398567"/>
            <a:ext cx="2947600" cy="465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333"/>
            </a:lvl1pPr>
            <a:lvl2pPr lvl="1" algn="ctr" rtl="0">
              <a:spcBef>
                <a:spcPts val="2133"/>
              </a:spcBef>
              <a:spcAft>
                <a:spcPts val="0"/>
              </a:spcAft>
              <a:buNone/>
              <a:defRPr sz="1333"/>
            </a:lvl2pPr>
            <a:lvl3pPr lvl="2" algn="ctr" rtl="0">
              <a:spcBef>
                <a:spcPts val="2133"/>
              </a:spcBef>
              <a:spcAft>
                <a:spcPts val="0"/>
              </a:spcAft>
              <a:buNone/>
              <a:defRPr sz="1333"/>
            </a:lvl3pPr>
            <a:lvl4pPr lvl="3" algn="ctr" rtl="0">
              <a:spcBef>
                <a:spcPts val="2133"/>
              </a:spcBef>
              <a:spcAft>
                <a:spcPts val="0"/>
              </a:spcAft>
              <a:buNone/>
              <a:defRPr sz="1333"/>
            </a:lvl4pPr>
            <a:lvl5pPr lvl="4" algn="ctr" rtl="0">
              <a:spcBef>
                <a:spcPts val="2133"/>
              </a:spcBef>
              <a:spcAft>
                <a:spcPts val="0"/>
              </a:spcAft>
              <a:buNone/>
              <a:defRPr sz="1333"/>
            </a:lvl5pPr>
            <a:lvl6pPr lvl="5" algn="ctr" rtl="0">
              <a:spcBef>
                <a:spcPts val="2133"/>
              </a:spcBef>
              <a:spcAft>
                <a:spcPts val="0"/>
              </a:spcAft>
              <a:buNone/>
              <a:defRPr sz="1333"/>
            </a:lvl6pPr>
            <a:lvl7pPr lvl="6" algn="ctr" rtl="0">
              <a:spcBef>
                <a:spcPts val="2133"/>
              </a:spcBef>
              <a:spcAft>
                <a:spcPts val="0"/>
              </a:spcAft>
              <a:buNone/>
              <a:defRPr sz="1333"/>
            </a:lvl7pPr>
            <a:lvl8pPr lvl="7" algn="ctr" rtl="0">
              <a:spcBef>
                <a:spcPts val="2133"/>
              </a:spcBef>
              <a:spcAft>
                <a:spcPts val="0"/>
              </a:spcAft>
              <a:buNone/>
              <a:defRPr sz="1333"/>
            </a:lvl8pPr>
            <a:lvl9pPr lvl="8" algn="ctr" rtl="0">
              <a:spcBef>
                <a:spcPts val="2133"/>
              </a:spcBef>
              <a:spcAft>
                <a:spcPts val="2133"/>
              </a:spcAft>
              <a:buNone/>
              <a:defRPr sz="1333"/>
            </a:lvl9pPr>
          </a:lstStyle>
          <a:p>
            <a:r>
              <a:rPr lang="en-US"/>
              <a:t>Click to edit Master subtitle style</a:t>
            </a:r>
            <a:endParaRPr/>
          </a:p>
        </p:txBody>
      </p:sp>
    </p:spTree>
    <p:extLst>
      <p:ext uri="{BB962C8B-B14F-4D97-AF65-F5344CB8AC3E}">
        <p14:creationId xmlns:p14="http://schemas.microsoft.com/office/powerpoint/2010/main" val="295864167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HREE COLUMNS">
  <p:cSld name="THREE COLUMNS">
    <p:bg>
      <p:bgPr>
        <a:solidFill>
          <a:srgbClr val="F3F3F3"/>
        </a:solidFill>
        <a:effectLst/>
      </p:bgPr>
    </p:bg>
    <p:spTree>
      <p:nvGrpSpPr>
        <p:cNvPr id="1" name="Shape 94"/>
        <p:cNvGrpSpPr/>
        <p:nvPr/>
      </p:nvGrpSpPr>
      <p:grpSpPr>
        <a:xfrm>
          <a:off x="0" y="0"/>
          <a:ext cx="0" cy="0"/>
          <a:chOff x="0" y="0"/>
          <a:chExt cx="0" cy="0"/>
        </a:xfrm>
      </p:grpSpPr>
      <p:sp>
        <p:nvSpPr>
          <p:cNvPr id="95" name="Google Shape;95;p15"/>
          <p:cNvSpPr txBox="1">
            <a:spLocks noGrp="1"/>
          </p:cNvSpPr>
          <p:nvPr>
            <p:ph type="ctrTitle"/>
          </p:nvPr>
        </p:nvSpPr>
        <p:spPr>
          <a:xfrm>
            <a:off x="1470567" y="2109367"/>
            <a:ext cx="1906000" cy="1057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Staatliches"/>
              <a:buNone/>
              <a:defRPr sz="4800" b="0">
                <a:latin typeface="Staatliches"/>
                <a:ea typeface="Staatliches"/>
                <a:cs typeface="Staatliches"/>
                <a:sym typeface="Staatliches"/>
              </a:defRPr>
            </a:lvl1pPr>
            <a:lvl2pPr lvl="1" algn="ctr" rtl="0">
              <a:spcBef>
                <a:spcPts val="0"/>
              </a:spcBef>
              <a:spcAft>
                <a:spcPts val="0"/>
              </a:spcAft>
              <a:buSzPts val="2400"/>
              <a:buFont typeface="Staatliches"/>
              <a:buNone/>
              <a:defRPr sz="3200" b="0">
                <a:latin typeface="Staatliches"/>
                <a:ea typeface="Staatliches"/>
                <a:cs typeface="Staatliches"/>
                <a:sym typeface="Staatliches"/>
              </a:defRPr>
            </a:lvl2pPr>
            <a:lvl3pPr lvl="2" algn="ctr" rtl="0">
              <a:spcBef>
                <a:spcPts val="0"/>
              </a:spcBef>
              <a:spcAft>
                <a:spcPts val="0"/>
              </a:spcAft>
              <a:buSzPts val="2400"/>
              <a:buFont typeface="Staatliches"/>
              <a:buNone/>
              <a:defRPr sz="3200" b="0">
                <a:latin typeface="Staatliches"/>
                <a:ea typeface="Staatliches"/>
                <a:cs typeface="Staatliches"/>
                <a:sym typeface="Staatliches"/>
              </a:defRPr>
            </a:lvl3pPr>
            <a:lvl4pPr lvl="3" algn="ctr" rtl="0">
              <a:spcBef>
                <a:spcPts val="0"/>
              </a:spcBef>
              <a:spcAft>
                <a:spcPts val="0"/>
              </a:spcAft>
              <a:buSzPts val="2400"/>
              <a:buFont typeface="Staatliches"/>
              <a:buNone/>
              <a:defRPr sz="3200" b="0">
                <a:latin typeface="Staatliches"/>
                <a:ea typeface="Staatliches"/>
                <a:cs typeface="Staatliches"/>
                <a:sym typeface="Staatliches"/>
              </a:defRPr>
            </a:lvl4pPr>
            <a:lvl5pPr lvl="4" algn="ctr" rtl="0">
              <a:spcBef>
                <a:spcPts val="0"/>
              </a:spcBef>
              <a:spcAft>
                <a:spcPts val="0"/>
              </a:spcAft>
              <a:buSzPts val="2400"/>
              <a:buFont typeface="Staatliches"/>
              <a:buNone/>
              <a:defRPr sz="3200" b="0">
                <a:latin typeface="Staatliches"/>
                <a:ea typeface="Staatliches"/>
                <a:cs typeface="Staatliches"/>
                <a:sym typeface="Staatliches"/>
              </a:defRPr>
            </a:lvl5pPr>
            <a:lvl6pPr lvl="5" algn="ctr" rtl="0">
              <a:spcBef>
                <a:spcPts val="0"/>
              </a:spcBef>
              <a:spcAft>
                <a:spcPts val="0"/>
              </a:spcAft>
              <a:buSzPts val="2400"/>
              <a:buFont typeface="Staatliches"/>
              <a:buNone/>
              <a:defRPr sz="3200" b="0">
                <a:latin typeface="Staatliches"/>
                <a:ea typeface="Staatliches"/>
                <a:cs typeface="Staatliches"/>
                <a:sym typeface="Staatliches"/>
              </a:defRPr>
            </a:lvl6pPr>
            <a:lvl7pPr lvl="6" algn="ctr" rtl="0">
              <a:spcBef>
                <a:spcPts val="0"/>
              </a:spcBef>
              <a:spcAft>
                <a:spcPts val="0"/>
              </a:spcAft>
              <a:buSzPts val="2400"/>
              <a:buFont typeface="Staatliches"/>
              <a:buNone/>
              <a:defRPr sz="3200" b="0">
                <a:latin typeface="Staatliches"/>
                <a:ea typeface="Staatliches"/>
                <a:cs typeface="Staatliches"/>
                <a:sym typeface="Staatliches"/>
              </a:defRPr>
            </a:lvl7pPr>
            <a:lvl8pPr lvl="7" algn="ctr" rtl="0">
              <a:spcBef>
                <a:spcPts val="0"/>
              </a:spcBef>
              <a:spcAft>
                <a:spcPts val="0"/>
              </a:spcAft>
              <a:buSzPts val="2400"/>
              <a:buFont typeface="Staatliches"/>
              <a:buNone/>
              <a:defRPr sz="3200" b="0">
                <a:latin typeface="Staatliches"/>
                <a:ea typeface="Staatliches"/>
                <a:cs typeface="Staatliches"/>
                <a:sym typeface="Staatliches"/>
              </a:defRPr>
            </a:lvl8pPr>
            <a:lvl9pPr lvl="8" algn="ctr" rtl="0">
              <a:spcBef>
                <a:spcPts val="0"/>
              </a:spcBef>
              <a:spcAft>
                <a:spcPts val="0"/>
              </a:spcAft>
              <a:buSzPts val="2400"/>
              <a:buFont typeface="Staatliches"/>
              <a:buNone/>
              <a:defRPr sz="3200" b="0">
                <a:latin typeface="Staatliches"/>
                <a:ea typeface="Staatliches"/>
                <a:cs typeface="Staatliches"/>
                <a:sym typeface="Staatliches"/>
              </a:defRPr>
            </a:lvl9pPr>
          </a:lstStyle>
          <a:p>
            <a:r>
              <a:rPr lang="en-US"/>
              <a:t>Click to edit Master title style</a:t>
            </a:r>
            <a:endParaRPr/>
          </a:p>
        </p:txBody>
      </p:sp>
      <p:sp>
        <p:nvSpPr>
          <p:cNvPr id="96" name="Google Shape;96;p15"/>
          <p:cNvSpPr txBox="1">
            <a:spLocks noGrp="1"/>
          </p:cNvSpPr>
          <p:nvPr>
            <p:ph type="subTitle" idx="1"/>
          </p:nvPr>
        </p:nvSpPr>
        <p:spPr>
          <a:xfrm>
            <a:off x="1189681" y="3903617"/>
            <a:ext cx="2437200" cy="2228000"/>
          </a:xfrm>
          <a:prstGeom prst="rect">
            <a:avLst/>
          </a:prstGeom>
          <a:noFill/>
        </p:spPr>
        <p:txBody>
          <a:bodyPr spcFirstLastPara="1" wrap="square" lIns="91425" tIns="91425" rIns="91425" bIns="91425" anchor="t" anchorCtr="0">
            <a:noAutofit/>
          </a:bodyPr>
          <a:lstStyle>
            <a:lvl1pPr marR="95998" lvl="0" algn="ctr" rtl="0">
              <a:lnSpc>
                <a:spcPct val="100000"/>
              </a:lnSpc>
              <a:spcBef>
                <a:spcPts val="0"/>
              </a:spcBef>
              <a:spcAft>
                <a:spcPts val="0"/>
              </a:spcAft>
              <a:buSzPts val="1100"/>
              <a:buNone/>
              <a:defRPr sz="14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r>
              <a:rPr lang="en-US"/>
              <a:t>Click to edit Master subtitle style</a:t>
            </a:r>
            <a:endParaRPr/>
          </a:p>
        </p:txBody>
      </p:sp>
      <p:sp>
        <p:nvSpPr>
          <p:cNvPr id="97" name="Google Shape;97;p15"/>
          <p:cNvSpPr/>
          <p:nvPr/>
        </p:nvSpPr>
        <p:spPr>
          <a:xfrm>
            <a:off x="4684767" y="471233"/>
            <a:ext cx="7563200" cy="706000"/>
          </a:xfrm>
          <a:prstGeom prst="roundRect">
            <a:avLst>
              <a:gd name="adj" fmla="val 19858"/>
            </a:avLst>
          </a:prstGeom>
          <a:solidFill>
            <a:srgbClr val="FFF2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8" name="Google Shape;98;p15"/>
          <p:cNvSpPr/>
          <p:nvPr/>
        </p:nvSpPr>
        <p:spPr>
          <a:xfrm>
            <a:off x="4759700" y="545341"/>
            <a:ext cx="7488400" cy="706000"/>
          </a:xfrm>
          <a:prstGeom prst="roundRect">
            <a:avLst>
              <a:gd name="adj" fmla="val 11897"/>
            </a:avLst>
          </a:prstGeom>
          <a:noFill/>
          <a:ln w="9525"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9" name="Google Shape;99;p15"/>
          <p:cNvSpPr txBox="1">
            <a:spLocks noGrp="1"/>
          </p:cNvSpPr>
          <p:nvPr>
            <p:ph type="ctrTitle" idx="2"/>
          </p:nvPr>
        </p:nvSpPr>
        <p:spPr>
          <a:xfrm>
            <a:off x="5114683" y="2109367"/>
            <a:ext cx="1906000" cy="1057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Staatliches"/>
              <a:buNone/>
              <a:defRPr sz="4800" b="0">
                <a:latin typeface="Staatliches"/>
                <a:ea typeface="Staatliches"/>
                <a:cs typeface="Staatliches"/>
                <a:sym typeface="Staatliches"/>
              </a:defRPr>
            </a:lvl1pPr>
            <a:lvl2pPr lvl="1" algn="ctr" rtl="0">
              <a:spcBef>
                <a:spcPts val="0"/>
              </a:spcBef>
              <a:spcAft>
                <a:spcPts val="0"/>
              </a:spcAft>
              <a:buSzPts val="2400"/>
              <a:buFont typeface="Staatliches"/>
              <a:buNone/>
              <a:defRPr sz="3200" b="0">
                <a:latin typeface="Staatliches"/>
                <a:ea typeface="Staatliches"/>
                <a:cs typeface="Staatliches"/>
                <a:sym typeface="Staatliches"/>
              </a:defRPr>
            </a:lvl2pPr>
            <a:lvl3pPr lvl="2" algn="ctr" rtl="0">
              <a:spcBef>
                <a:spcPts val="0"/>
              </a:spcBef>
              <a:spcAft>
                <a:spcPts val="0"/>
              </a:spcAft>
              <a:buSzPts val="2400"/>
              <a:buFont typeface="Staatliches"/>
              <a:buNone/>
              <a:defRPr sz="3200" b="0">
                <a:latin typeface="Staatliches"/>
                <a:ea typeface="Staatliches"/>
                <a:cs typeface="Staatliches"/>
                <a:sym typeface="Staatliches"/>
              </a:defRPr>
            </a:lvl3pPr>
            <a:lvl4pPr lvl="3" algn="ctr" rtl="0">
              <a:spcBef>
                <a:spcPts val="0"/>
              </a:spcBef>
              <a:spcAft>
                <a:spcPts val="0"/>
              </a:spcAft>
              <a:buSzPts val="2400"/>
              <a:buFont typeface="Staatliches"/>
              <a:buNone/>
              <a:defRPr sz="3200" b="0">
                <a:latin typeface="Staatliches"/>
                <a:ea typeface="Staatliches"/>
                <a:cs typeface="Staatliches"/>
                <a:sym typeface="Staatliches"/>
              </a:defRPr>
            </a:lvl4pPr>
            <a:lvl5pPr lvl="4" algn="ctr" rtl="0">
              <a:spcBef>
                <a:spcPts val="0"/>
              </a:spcBef>
              <a:spcAft>
                <a:spcPts val="0"/>
              </a:spcAft>
              <a:buSzPts val="2400"/>
              <a:buFont typeface="Staatliches"/>
              <a:buNone/>
              <a:defRPr sz="3200" b="0">
                <a:latin typeface="Staatliches"/>
                <a:ea typeface="Staatliches"/>
                <a:cs typeface="Staatliches"/>
                <a:sym typeface="Staatliches"/>
              </a:defRPr>
            </a:lvl5pPr>
            <a:lvl6pPr lvl="5" algn="ctr" rtl="0">
              <a:spcBef>
                <a:spcPts val="0"/>
              </a:spcBef>
              <a:spcAft>
                <a:spcPts val="0"/>
              </a:spcAft>
              <a:buSzPts val="2400"/>
              <a:buFont typeface="Staatliches"/>
              <a:buNone/>
              <a:defRPr sz="3200" b="0">
                <a:latin typeface="Staatliches"/>
                <a:ea typeface="Staatliches"/>
                <a:cs typeface="Staatliches"/>
                <a:sym typeface="Staatliches"/>
              </a:defRPr>
            </a:lvl6pPr>
            <a:lvl7pPr lvl="6" algn="ctr" rtl="0">
              <a:spcBef>
                <a:spcPts val="0"/>
              </a:spcBef>
              <a:spcAft>
                <a:spcPts val="0"/>
              </a:spcAft>
              <a:buSzPts val="2400"/>
              <a:buFont typeface="Staatliches"/>
              <a:buNone/>
              <a:defRPr sz="3200" b="0">
                <a:latin typeface="Staatliches"/>
                <a:ea typeface="Staatliches"/>
                <a:cs typeface="Staatliches"/>
                <a:sym typeface="Staatliches"/>
              </a:defRPr>
            </a:lvl7pPr>
            <a:lvl8pPr lvl="7" algn="ctr" rtl="0">
              <a:spcBef>
                <a:spcPts val="0"/>
              </a:spcBef>
              <a:spcAft>
                <a:spcPts val="0"/>
              </a:spcAft>
              <a:buSzPts val="2400"/>
              <a:buFont typeface="Staatliches"/>
              <a:buNone/>
              <a:defRPr sz="3200" b="0">
                <a:latin typeface="Staatliches"/>
                <a:ea typeface="Staatliches"/>
                <a:cs typeface="Staatliches"/>
                <a:sym typeface="Staatliches"/>
              </a:defRPr>
            </a:lvl8pPr>
            <a:lvl9pPr lvl="8" algn="ctr" rtl="0">
              <a:spcBef>
                <a:spcPts val="0"/>
              </a:spcBef>
              <a:spcAft>
                <a:spcPts val="0"/>
              </a:spcAft>
              <a:buSzPts val="2400"/>
              <a:buFont typeface="Staatliches"/>
              <a:buNone/>
              <a:defRPr sz="3200" b="0">
                <a:latin typeface="Staatliches"/>
                <a:ea typeface="Staatliches"/>
                <a:cs typeface="Staatliches"/>
                <a:sym typeface="Staatliches"/>
              </a:defRPr>
            </a:lvl9pPr>
          </a:lstStyle>
          <a:p>
            <a:r>
              <a:rPr lang="en-US"/>
              <a:t>Click to edit Master title style</a:t>
            </a:r>
            <a:endParaRPr/>
          </a:p>
        </p:txBody>
      </p:sp>
      <p:sp>
        <p:nvSpPr>
          <p:cNvPr id="100" name="Google Shape;100;p15"/>
          <p:cNvSpPr txBox="1">
            <a:spLocks noGrp="1"/>
          </p:cNvSpPr>
          <p:nvPr>
            <p:ph type="subTitle" idx="3"/>
          </p:nvPr>
        </p:nvSpPr>
        <p:spPr>
          <a:xfrm>
            <a:off x="4833815" y="3903617"/>
            <a:ext cx="2437200" cy="2228000"/>
          </a:xfrm>
          <a:prstGeom prst="rect">
            <a:avLst/>
          </a:prstGeom>
          <a:noFill/>
        </p:spPr>
        <p:txBody>
          <a:bodyPr spcFirstLastPara="1" wrap="square" lIns="91425" tIns="91425" rIns="91425" bIns="91425" anchor="t" anchorCtr="0">
            <a:noAutofit/>
          </a:bodyPr>
          <a:lstStyle>
            <a:lvl1pPr marR="95998" lvl="0" algn="ctr" rtl="0">
              <a:lnSpc>
                <a:spcPct val="100000"/>
              </a:lnSpc>
              <a:spcBef>
                <a:spcPts val="0"/>
              </a:spcBef>
              <a:spcAft>
                <a:spcPts val="0"/>
              </a:spcAft>
              <a:buSzPts val="1100"/>
              <a:buNone/>
              <a:defRPr sz="14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r>
              <a:rPr lang="en-US"/>
              <a:t>Click to edit Master subtitle style</a:t>
            </a:r>
            <a:endParaRPr/>
          </a:p>
        </p:txBody>
      </p:sp>
      <p:sp>
        <p:nvSpPr>
          <p:cNvPr id="101" name="Google Shape;101;p15"/>
          <p:cNvSpPr txBox="1">
            <a:spLocks noGrp="1"/>
          </p:cNvSpPr>
          <p:nvPr>
            <p:ph type="ctrTitle" idx="4"/>
          </p:nvPr>
        </p:nvSpPr>
        <p:spPr>
          <a:xfrm>
            <a:off x="8758700" y="2109367"/>
            <a:ext cx="1906000" cy="1057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Staatliches"/>
              <a:buNone/>
              <a:defRPr sz="4800" b="0">
                <a:latin typeface="Staatliches"/>
                <a:ea typeface="Staatliches"/>
                <a:cs typeface="Staatliches"/>
                <a:sym typeface="Staatliches"/>
              </a:defRPr>
            </a:lvl1pPr>
            <a:lvl2pPr lvl="1" algn="ctr" rtl="0">
              <a:spcBef>
                <a:spcPts val="0"/>
              </a:spcBef>
              <a:spcAft>
                <a:spcPts val="0"/>
              </a:spcAft>
              <a:buSzPts val="2400"/>
              <a:buFont typeface="Staatliches"/>
              <a:buNone/>
              <a:defRPr sz="3200" b="0">
                <a:latin typeface="Staatliches"/>
                <a:ea typeface="Staatliches"/>
                <a:cs typeface="Staatliches"/>
                <a:sym typeface="Staatliches"/>
              </a:defRPr>
            </a:lvl2pPr>
            <a:lvl3pPr lvl="2" algn="ctr" rtl="0">
              <a:spcBef>
                <a:spcPts val="0"/>
              </a:spcBef>
              <a:spcAft>
                <a:spcPts val="0"/>
              </a:spcAft>
              <a:buSzPts val="2400"/>
              <a:buFont typeface="Staatliches"/>
              <a:buNone/>
              <a:defRPr sz="3200" b="0">
                <a:latin typeface="Staatliches"/>
                <a:ea typeface="Staatliches"/>
                <a:cs typeface="Staatliches"/>
                <a:sym typeface="Staatliches"/>
              </a:defRPr>
            </a:lvl3pPr>
            <a:lvl4pPr lvl="3" algn="ctr" rtl="0">
              <a:spcBef>
                <a:spcPts val="0"/>
              </a:spcBef>
              <a:spcAft>
                <a:spcPts val="0"/>
              </a:spcAft>
              <a:buSzPts val="2400"/>
              <a:buFont typeface="Staatliches"/>
              <a:buNone/>
              <a:defRPr sz="3200" b="0">
                <a:latin typeface="Staatliches"/>
                <a:ea typeface="Staatliches"/>
                <a:cs typeface="Staatliches"/>
                <a:sym typeface="Staatliches"/>
              </a:defRPr>
            </a:lvl4pPr>
            <a:lvl5pPr lvl="4" algn="ctr" rtl="0">
              <a:spcBef>
                <a:spcPts val="0"/>
              </a:spcBef>
              <a:spcAft>
                <a:spcPts val="0"/>
              </a:spcAft>
              <a:buSzPts val="2400"/>
              <a:buFont typeface="Staatliches"/>
              <a:buNone/>
              <a:defRPr sz="3200" b="0">
                <a:latin typeface="Staatliches"/>
                <a:ea typeface="Staatliches"/>
                <a:cs typeface="Staatliches"/>
                <a:sym typeface="Staatliches"/>
              </a:defRPr>
            </a:lvl5pPr>
            <a:lvl6pPr lvl="5" algn="ctr" rtl="0">
              <a:spcBef>
                <a:spcPts val="0"/>
              </a:spcBef>
              <a:spcAft>
                <a:spcPts val="0"/>
              </a:spcAft>
              <a:buSzPts val="2400"/>
              <a:buFont typeface="Staatliches"/>
              <a:buNone/>
              <a:defRPr sz="3200" b="0">
                <a:latin typeface="Staatliches"/>
                <a:ea typeface="Staatliches"/>
                <a:cs typeface="Staatliches"/>
                <a:sym typeface="Staatliches"/>
              </a:defRPr>
            </a:lvl6pPr>
            <a:lvl7pPr lvl="6" algn="ctr" rtl="0">
              <a:spcBef>
                <a:spcPts val="0"/>
              </a:spcBef>
              <a:spcAft>
                <a:spcPts val="0"/>
              </a:spcAft>
              <a:buSzPts val="2400"/>
              <a:buFont typeface="Staatliches"/>
              <a:buNone/>
              <a:defRPr sz="3200" b="0">
                <a:latin typeface="Staatliches"/>
                <a:ea typeface="Staatliches"/>
                <a:cs typeface="Staatliches"/>
                <a:sym typeface="Staatliches"/>
              </a:defRPr>
            </a:lvl7pPr>
            <a:lvl8pPr lvl="7" algn="ctr" rtl="0">
              <a:spcBef>
                <a:spcPts val="0"/>
              </a:spcBef>
              <a:spcAft>
                <a:spcPts val="0"/>
              </a:spcAft>
              <a:buSzPts val="2400"/>
              <a:buFont typeface="Staatliches"/>
              <a:buNone/>
              <a:defRPr sz="3200" b="0">
                <a:latin typeface="Staatliches"/>
                <a:ea typeface="Staatliches"/>
                <a:cs typeface="Staatliches"/>
                <a:sym typeface="Staatliches"/>
              </a:defRPr>
            </a:lvl8pPr>
            <a:lvl9pPr lvl="8" algn="ctr" rtl="0">
              <a:spcBef>
                <a:spcPts val="0"/>
              </a:spcBef>
              <a:spcAft>
                <a:spcPts val="0"/>
              </a:spcAft>
              <a:buSzPts val="2400"/>
              <a:buFont typeface="Staatliches"/>
              <a:buNone/>
              <a:defRPr sz="3200" b="0">
                <a:latin typeface="Staatliches"/>
                <a:ea typeface="Staatliches"/>
                <a:cs typeface="Staatliches"/>
                <a:sym typeface="Staatliches"/>
              </a:defRPr>
            </a:lvl9pPr>
          </a:lstStyle>
          <a:p>
            <a:r>
              <a:rPr lang="en-US"/>
              <a:t>Click to edit Master title style</a:t>
            </a:r>
            <a:endParaRPr/>
          </a:p>
        </p:txBody>
      </p:sp>
      <p:sp>
        <p:nvSpPr>
          <p:cNvPr id="102" name="Google Shape;102;p15"/>
          <p:cNvSpPr txBox="1">
            <a:spLocks noGrp="1"/>
          </p:cNvSpPr>
          <p:nvPr>
            <p:ph type="subTitle" idx="5"/>
          </p:nvPr>
        </p:nvSpPr>
        <p:spPr>
          <a:xfrm>
            <a:off x="8477948" y="3903617"/>
            <a:ext cx="2437200" cy="2228000"/>
          </a:xfrm>
          <a:prstGeom prst="rect">
            <a:avLst/>
          </a:prstGeom>
          <a:noFill/>
        </p:spPr>
        <p:txBody>
          <a:bodyPr spcFirstLastPara="1" wrap="square" lIns="91425" tIns="91425" rIns="91425" bIns="91425" anchor="t" anchorCtr="0">
            <a:noAutofit/>
          </a:bodyPr>
          <a:lstStyle>
            <a:lvl1pPr marR="95998" lvl="0" algn="ctr" rtl="0">
              <a:lnSpc>
                <a:spcPct val="100000"/>
              </a:lnSpc>
              <a:spcBef>
                <a:spcPts val="0"/>
              </a:spcBef>
              <a:spcAft>
                <a:spcPts val="0"/>
              </a:spcAft>
              <a:buSzPts val="1100"/>
              <a:buNone/>
              <a:defRPr sz="14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r>
              <a:rPr lang="en-US"/>
              <a:t>Click to edit Master subtitle style</a:t>
            </a:r>
            <a:endParaRPr/>
          </a:p>
        </p:txBody>
      </p:sp>
      <p:sp>
        <p:nvSpPr>
          <p:cNvPr id="103" name="Google Shape;103;p15"/>
          <p:cNvSpPr txBox="1">
            <a:spLocks noGrp="1"/>
          </p:cNvSpPr>
          <p:nvPr>
            <p:ph type="ctrTitle" idx="6"/>
          </p:nvPr>
        </p:nvSpPr>
        <p:spPr>
          <a:xfrm>
            <a:off x="6907533" y="609733"/>
            <a:ext cx="4259600" cy="641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2400" b="0">
                <a:latin typeface="Staatliches"/>
                <a:ea typeface="Staatliches"/>
                <a:cs typeface="Staatliches"/>
                <a:sym typeface="Staatliches"/>
              </a:defRPr>
            </a:lvl1pPr>
            <a:lvl2pPr lvl="1" algn="ctr" rtl="0">
              <a:spcBef>
                <a:spcPts val="0"/>
              </a:spcBef>
              <a:spcAft>
                <a:spcPts val="0"/>
              </a:spcAft>
              <a:buClr>
                <a:srgbClr val="338987"/>
              </a:buClr>
              <a:buSzPts val="1800"/>
              <a:buNone/>
              <a:defRPr sz="2400" b="0">
                <a:solidFill>
                  <a:srgbClr val="338987"/>
                </a:solidFill>
              </a:defRPr>
            </a:lvl2pPr>
            <a:lvl3pPr lvl="2" algn="ctr" rtl="0">
              <a:spcBef>
                <a:spcPts val="0"/>
              </a:spcBef>
              <a:spcAft>
                <a:spcPts val="0"/>
              </a:spcAft>
              <a:buClr>
                <a:srgbClr val="338987"/>
              </a:buClr>
              <a:buSzPts val="1800"/>
              <a:buNone/>
              <a:defRPr sz="2400" b="0">
                <a:solidFill>
                  <a:srgbClr val="338987"/>
                </a:solidFill>
              </a:defRPr>
            </a:lvl3pPr>
            <a:lvl4pPr lvl="3" algn="ctr" rtl="0">
              <a:spcBef>
                <a:spcPts val="0"/>
              </a:spcBef>
              <a:spcAft>
                <a:spcPts val="0"/>
              </a:spcAft>
              <a:buClr>
                <a:srgbClr val="338987"/>
              </a:buClr>
              <a:buSzPts val="1800"/>
              <a:buNone/>
              <a:defRPr sz="2400" b="0">
                <a:solidFill>
                  <a:srgbClr val="338987"/>
                </a:solidFill>
              </a:defRPr>
            </a:lvl4pPr>
            <a:lvl5pPr lvl="4" algn="ctr" rtl="0">
              <a:spcBef>
                <a:spcPts val="0"/>
              </a:spcBef>
              <a:spcAft>
                <a:spcPts val="0"/>
              </a:spcAft>
              <a:buClr>
                <a:srgbClr val="338987"/>
              </a:buClr>
              <a:buSzPts val="1800"/>
              <a:buNone/>
              <a:defRPr sz="2400" b="0">
                <a:solidFill>
                  <a:srgbClr val="338987"/>
                </a:solidFill>
              </a:defRPr>
            </a:lvl5pPr>
            <a:lvl6pPr lvl="5" algn="ctr" rtl="0">
              <a:spcBef>
                <a:spcPts val="0"/>
              </a:spcBef>
              <a:spcAft>
                <a:spcPts val="0"/>
              </a:spcAft>
              <a:buClr>
                <a:srgbClr val="338987"/>
              </a:buClr>
              <a:buSzPts val="1800"/>
              <a:buNone/>
              <a:defRPr sz="2400" b="0">
                <a:solidFill>
                  <a:srgbClr val="338987"/>
                </a:solidFill>
              </a:defRPr>
            </a:lvl6pPr>
            <a:lvl7pPr lvl="6" algn="ctr" rtl="0">
              <a:spcBef>
                <a:spcPts val="0"/>
              </a:spcBef>
              <a:spcAft>
                <a:spcPts val="0"/>
              </a:spcAft>
              <a:buClr>
                <a:srgbClr val="338987"/>
              </a:buClr>
              <a:buSzPts val="1800"/>
              <a:buNone/>
              <a:defRPr sz="2400" b="0">
                <a:solidFill>
                  <a:srgbClr val="338987"/>
                </a:solidFill>
              </a:defRPr>
            </a:lvl7pPr>
            <a:lvl8pPr lvl="7" algn="ctr" rtl="0">
              <a:spcBef>
                <a:spcPts val="0"/>
              </a:spcBef>
              <a:spcAft>
                <a:spcPts val="0"/>
              </a:spcAft>
              <a:buClr>
                <a:srgbClr val="338987"/>
              </a:buClr>
              <a:buSzPts val="1800"/>
              <a:buNone/>
              <a:defRPr sz="2400" b="0">
                <a:solidFill>
                  <a:srgbClr val="338987"/>
                </a:solidFill>
              </a:defRPr>
            </a:lvl8pPr>
            <a:lvl9pPr lvl="8" algn="ctr" rtl="0">
              <a:spcBef>
                <a:spcPts val="0"/>
              </a:spcBef>
              <a:spcAft>
                <a:spcPts val="0"/>
              </a:spcAft>
              <a:buClr>
                <a:srgbClr val="338987"/>
              </a:buClr>
              <a:buSzPts val="1800"/>
              <a:buNone/>
              <a:defRPr sz="2400" b="0">
                <a:solidFill>
                  <a:srgbClr val="338987"/>
                </a:solidFill>
              </a:defRPr>
            </a:lvl9pPr>
          </a:lstStyle>
          <a:p>
            <a:r>
              <a:rPr lang="en-US"/>
              <a:t>Click to edit Master title style</a:t>
            </a:r>
            <a:endParaRPr/>
          </a:p>
        </p:txBody>
      </p:sp>
    </p:spTree>
    <p:extLst>
      <p:ext uri="{BB962C8B-B14F-4D97-AF65-F5344CB8AC3E}">
        <p14:creationId xmlns:p14="http://schemas.microsoft.com/office/powerpoint/2010/main" val="16907331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NUMBERS + TEXT">
  <p:cSld name="NUMBERS + TEXT">
    <p:bg>
      <p:bgPr>
        <a:solidFill>
          <a:srgbClr val="F3F3F3"/>
        </a:solidFill>
        <a:effectLst/>
      </p:bgPr>
    </p:bg>
    <p:spTree>
      <p:nvGrpSpPr>
        <p:cNvPr id="1" name="Shape 104"/>
        <p:cNvGrpSpPr/>
        <p:nvPr/>
      </p:nvGrpSpPr>
      <p:grpSpPr>
        <a:xfrm>
          <a:off x="0" y="0"/>
          <a:ext cx="0" cy="0"/>
          <a:chOff x="0" y="0"/>
          <a:chExt cx="0" cy="0"/>
        </a:xfrm>
      </p:grpSpPr>
      <p:sp>
        <p:nvSpPr>
          <p:cNvPr id="105" name="Google Shape;105;p16"/>
          <p:cNvSpPr txBox="1">
            <a:spLocks noGrp="1"/>
          </p:cNvSpPr>
          <p:nvPr>
            <p:ph type="subTitle" idx="1"/>
          </p:nvPr>
        </p:nvSpPr>
        <p:spPr>
          <a:xfrm>
            <a:off x="2364800" y="2184000"/>
            <a:ext cx="7462400" cy="528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2133"/>
              </a:spcBef>
              <a:spcAft>
                <a:spcPts val="0"/>
              </a:spcAft>
              <a:buNone/>
              <a:defRPr/>
            </a:lvl2pPr>
            <a:lvl3pPr lvl="2" algn="ctr" rtl="0">
              <a:spcBef>
                <a:spcPts val="2133"/>
              </a:spcBef>
              <a:spcAft>
                <a:spcPts val="0"/>
              </a:spcAft>
              <a:buNone/>
              <a:defRPr/>
            </a:lvl3pPr>
            <a:lvl4pPr lvl="3" algn="ctr" rtl="0">
              <a:spcBef>
                <a:spcPts val="2133"/>
              </a:spcBef>
              <a:spcAft>
                <a:spcPts val="0"/>
              </a:spcAft>
              <a:buNone/>
              <a:defRPr/>
            </a:lvl4pPr>
            <a:lvl5pPr lvl="4" algn="ctr" rtl="0">
              <a:spcBef>
                <a:spcPts val="2133"/>
              </a:spcBef>
              <a:spcAft>
                <a:spcPts val="0"/>
              </a:spcAft>
              <a:buNone/>
              <a:defRPr/>
            </a:lvl5pPr>
            <a:lvl6pPr lvl="5" algn="ctr" rtl="0">
              <a:spcBef>
                <a:spcPts val="2133"/>
              </a:spcBef>
              <a:spcAft>
                <a:spcPts val="0"/>
              </a:spcAft>
              <a:buNone/>
              <a:defRPr/>
            </a:lvl6pPr>
            <a:lvl7pPr lvl="6" algn="ctr" rtl="0">
              <a:spcBef>
                <a:spcPts val="2133"/>
              </a:spcBef>
              <a:spcAft>
                <a:spcPts val="0"/>
              </a:spcAft>
              <a:buNone/>
              <a:defRPr/>
            </a:lvl7pPr>
            <a:lvl8pPr lvl="7" algn="ctr" rtl="0">
              <a:spcBef>
                <a:spcPts val="2133"/>
              </a:spcBef>
              <a:spcAft>
                <a:spcPts val="0"/>
              </a:spcAft>
              <a:buNone/>
              <a:defRPr/>
            </a:lvl8pPr>
            <a:lvl9pPr lvl="8" algn="ctr" rtl="0">
              <a:spcBef>
                <a:spcPts val="2133"/>
              </a:spcBef>
              <a:spcAft>
                <a:spcPts val="2133"/>
              </a:spcAft>
              <a:buNone/>
              <a:defRPr/>
            </a:lvl9pPr>
          </a:lstStyle>
          <a:p>
            <a:r>
              <a:rPr lang="en-US"/>
              <a:t>Click to edit Master subtitle style</a:t>
            </a:r>
            <a:endParaRPr/>
          </a:p>
        </p:txBody>
      </p:sp>
      <p:sp>
        <p:nvSpPr>
          <p:cNvPr id="106" name="Google Shape;106;p16"/>
          <p:cNvSpPr txBox="1">
            <a:spLocks noGrp="1"/>
          </p:cNvSpPr>
          <p:nvPr>
            <p:ph type="subTitle" idx="2"/>
          </p:nvPr>
        </p:nvSpPr>
        <p:spPr>
          <a:xfrm>
            <a:off x="2364800" y="3778392"/>
            <a:ext cx="7462400" cy="528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2133"/>
              </a:spcBef>
              <a:spcAft>
                <a:spcPts val="0"/>
              </a:spcAft>
              <a:buNone/>
              <a:defRPr/>
            </a:lvl2pPr>
            <a:lvl3pPr lvl="2" algn="ctr" rtl="0">
              <a:spcBef>
                <a:spcPts val="2133"/>
              </a:spcBef>
              <a:spcAft>
                <a:spcPts val="0"/>
              </a:spcAft>
              <a:buNone/>
              <a:defRPr/>
            </a:lvl3pPr>
            <a:lvl4pPr lvl="3" algn="ctr" rtl="0">
              <a:spcBef>
                <a:spcPts val="2133"/>
              </a:spcBef>
              <a:spcAft>
                <a:spcPts val="0"/>
              </a:spcAft>
              <a:buNone/>
              <a:defRPr/>
            </a:lvl4pPr>
            <a:lvl5pPr lvl="4" algn="ctr" rtl="0">
              <a:spcBef>
                <a:spcPts val="2133"/>
              </a:spcBef>
              <a:spcAft>
                <a:spcPts val="0"/>
              </a:spcAft>
              <a:buNone/>
              <a:defRPr/>
            </a:lvl5pPr>
            <a:lvl6pPr lvl="5" algn="ctr" rtl="0">
              <a:spcBef>
                <a:spcPts val="2133"/>
              </a:spcBef>
              <a:spcAft>
                <a:spcPts val="0"/>
              </a:spcAft>
              <a:buNone/>
              <a:defRPr/>
            </a:lvl6pPr>
            <a:lvl7pPr lvl="6" algn="ctr" rtl="0">
              <a:spcBef>
                <a:spcPts val="2133"/>
              </a:spcBef>
              <a:spcAft>
                <a:spcPts val="0"/>
              </a:spcAft>
              <a:buNone/>
              <a:defRPr/>
            </a:lvl7pPr>
            <a:lvl8pPr lvl="7" algn="ctr" rtl="0">
              <a:spcBef>
                <a:spcPts val="2133"/>
              </a:spcBef>
              <a:spcAft>
                <a:spcPts val="0"/>
              </a:spcAft>
              <a:buNone/>
              <a:defRPr/>
            </a:lvl8pPr>
            <a:lvl9pPr lvl="8" algn="ctr" rtl="0">
              <a:spcBef>
                <a:spcPts val="2133"/>
              </a:spcBef>
              <a:spcAft>
                <a:spcPts val="2133"/>
              </a:spcAft>
              <a:buNone/>
              <a:defRPr/>
            </a:lvl9pPr>
          </a:lstStyle>
          <a:p>
            <a:r>
              <a:rPr lang="en-US"/>
              <a:t>Click to edit Master subtitle style</a:t>
            </a:r>
            <a:endParaRPr/>
          </a:p>
        </p:txBody>
      </p:sp>
      <p:sp>
        <p:nvSpPr>
          <p:cNvPr id="107" name="Google Shape;107;p16"/>
          <p:cNvSpPr txBox="1">
            <a:spLocks noGrp="1"/>
          </p:cNvSpPr>
          <p:nvPr>
            <p:ph type="subTitle" idx="3"/>
          </p:nvPr>
        </p:nvSpPr>
        <p:spPr>
          <a:xfrm>
            <a:off x="2364800" y="5393967"/>
            <a:ext cx="7462400" cy="528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2133"/>
              </a:spcBef>
              <a:spcAft>
                <a:spcPts val="0"/>
              </a:spcAft>
              <a:buNone/>
              <a:defRPr/>
            </a:lvl2pPr>
            <a:lvl3pPr lvl="2" algn="ctr" rtl="0">
              <a:spcBef>
                <a:spcPts val="2133"/>
              </a:spcBef>
              <a:spcAft>
                <a:spcPts val="0"/>
              </a:spcAft>
              <a:buNone/>
              <a:defRPr/>
            </a:lvl3pPr>
            <a:lvl4pPr lvl="3" algn="ctr" rtl="0">
              <a:spcBef>
                <a:spcPts val="2133"/>
              </a:spcBef>
              <a:spcAft>
                <a:spcPts val="0"/>
              </a:spcAft>
              <a:buNone/>
              <a:defRPr/>
            </a:lvl4pPr>
            <a:lvl5pPr lvl="4" algn="ctr" rtl="0">
              <a:spcBef>
                <a:spcPts val="2133"/>
              </a:spcBef>
              <a:spcAft>
                <a:spcPts val="0"/>
              </a:spcAft>
              <a:buNone/>
              <a:defRPr/>
            </a:lvl5pPr>
            <a:lvl6pPr lvl="5" algn="ctr" rtl="0">
              <a:spcBef>
                <a:spcPts val="2133"/>
              </a:spcBef>
              <a:spcAft>
                <a:spcPts val="0"/>
              </a:spcAft>
              <a:buNone/>
              <a:defRPr/>
            </a:lvl6pPr>
            <a:lvl7pPr lvl="6" algn="ctr" rtl="0">
              <a:spcBef>
                <a:spcPts val="2133"/>
              </a:spcBef>
              <a:spcAft>
                <a:spcPts val="0"/>
              </a:spcAft>
              <a:buNone/>
              <a:defRPr/>
            </a:lvl7pPr>
            <a:lvl8pPr lvl="7" algn="ctr" rtl="0">
              <a:spcBef>
                <a:spcPts val="2133"/>
              </a:spcBef>
              <a:spcAft>
                <a:spcPts val="0"/>
              </a:spcAft>
              <a:buNone/>
              <a:defRPr/>
            </a:lvl8pPr>
            <a:lvl9pPr lvl="8" algn="ctr" rtl="0">
              <a:spcBef>
                <a:spcPts val="2133"/>
              </a:spcBef>
              <a:spcAft>
                <a:spcPts val="2133"/>
              </a:spcAft>
              <a:buNone/>
              <a:defRPr/>
            </a:lvl9pPr>
          </a:lstStyle>
          <a:p>
            <a:r>
              <a:rPr lang="en-US"/>
              <a:t>Click to edit Master subtitle style</a:t>
            </a:r>
            <a:endParaRPr/>
          </a:p>
        </p:txBody>
      </p:sp>
      <p:sp>
        <p:nvSpPr>
          <p:cNvPr id="108" name="Google Shape;108;p16"/>
          <p:cNvSpPr txBox="1">
            <a:spLocks noGrp="1"/>
          </p:cNvSpPr>
          <p:nvPr>
            <p:ph type="title" hasCustomPrompt="1"/>
          </p:nvPr>
        </p:nvSpPr>
        <p:spPr>
          <a:xfrm>
            <a:off x="3745200" y="1253600"/>
            <a:ext cx="4701600" cy="93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t>xx%</a:t>
            </a:r>
          </a:p>
        </p:txBody>
      </p:sp>
      <p:sp>
        <p:nvSpPr>
          <p:cNvPr id="109" name="Google Shape;109;p16"/>
          <p:cNvSpPr txBox="1">
            <a:spLocks noGrp="1"/>
          </p:cNvSpPr>
          <p:nvPr>
            <p:ph type="title" idx="4" hasCustomPrompt="1"/>
          </p:nvPr>
        </p:nvSpPr>
        <p:spPr>
          <a:xfrm>
            <a:off x="3745200" y="2869165"/>
            <a:ext cx="4701600" cy="93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t>xx%</a:t>
            </a:r>
          </a:p>
        </p:txBody>
      </p:sp>
      <p:sp>
        <p:nvSpPr>
          <p:cNvPr id="110" name="Google Shape;110;p16"/>
          <p:cNvSpPr txBox="1">
            <a:spLocks noGrp="1"/>
          </p:cNvSpPr>
          <p:nvPr>
            <p:ph type="title" idx="5" hasCustomPrompt="1"/>
          </p:nvPr>
        </p:nvSpPr>
        <p:spPr>
          <a:xfrm>
            <a:off x="3745200" y="4463567"/>
            <a:ext cx="4701600" cy="93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t>xx%</a:t>
            </a:r>
          </a:p>
        </p:txBody>
      </p:sp>
    </p:spTree>
    <p:extLst>
      <p:ext uri="{BB962C8B-B14F-4D97-AF65-F5344CB8AC3E}">
        <p14:creationId xmlns:p14="http://schemas.microsoft.com/office/powerpoint/2010/main" val="22877228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IG TEXT 2">
  <p:cSld name="BIG TEXT 2">
    <p:bg>
      <p:bgPr>
        <a:solidFill>
          <a:srgbClr val="F3F3F3"/>
        </a:solidFill>
        <a:effectLst/>
      </p:bgPr>
    </p:bg>
    <p:spTree>
      <p:nvGrpSpPr>
        <p:cNvPr id="1" name="Shape 111"/>
        <p:cNvGrpSpPr/>
        <p:nvPr/>
      </p:nvGrpSpPr>
      <p:grpSpPr>
        <a:xfrm>
          <a:off x="0" y="0"/>
          <a:ext cx="0" cy="0"/>
          <a:chOff x="0" y="0"/>
          <a:chExt cx="0" cy="0"/>
        </a:xfrm>
      </p:grpSpPr>
      <p:sp>
        <p:nvSpPr>
          <p:cNvPr id="112" name="Google Shape;112;p17"/>
          <p:cNvSpPr txBox="1">
            <a:spLocks noGrp="1"/>
          </p:cNvSpPr>
          <p:nvPr>
            <p:ph type="ctrTitle"/>
          </p:nvPr>
        </p:nvSpPr>
        <p:spPr>
          <a:xfrm>
            <a:off x="3070400" y="2211033"/>
            <a:ext cx="6051200" cy="243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6400" b="0">
                <a:solidFill>
                  <a:srgbClr val="F3F3F3"/>
                </a:solidFill>
                <a:latin typeface="Staatliches"/>
                <a:ea typeface="Staatliches"/>
                <a:cs typeface="Staatliches"/>
                <a:sym typeface="Staatliches"/>
              </a:defRPr>
            </a:lvl1pPr>
            <a:lvl2pPr lvl="1" algn="ctr" rtl="0">
              <a:spcBef>
                <a:spcPts val="0"/>
              </a:spcBef>
              <a:spcAft>
                <a:spcPts val="0"/>
              </a:spcAft>
              <a:buClr>
                <a:srgbClr val="338987"/>
              </a:buClr>
              <a:buSzPts val="4800"/>
              <a:buNone/>
              <a:defRPr sz="6400" b="0">
                <a:solidFill>
                  <a:srgbClr val="338987"/>
                </a:solidFill>
              </a:defRPr>
            </a:lvl2pPr>
            <a:lvl3pPr lvl="2" algn="ctr" rtl="0">
              <a:spcBef>
                <a:spcPts val="0"/>
              </a:spcBef>
              <a:spcAft>
                <a:spcPts val="0"/>
              </a:spcAft>
              <a:buClr>
                <a:srgbClr val="338987"/>
              </a:buClr>
              <a:buSzPts val="4800"/>
              <a:buNone/>
              <a:defRPr sz="6400" b="0">
                <a:solidFill>
                  <a:srgbClr val="338987"/>
                </a:solidFill>
              </a:defRPr>
            </a:lvl3pPr>
            <a:lvl4pPr lvl="3" algn="ctr" rtl="0">
              <a:spcBef>
                <a:spcPts val="0"/>
              </a:spcBef>
              <a:spcAft>
                <a:spcPts val="0"/>
              </a:spcAft>
              <a:buClr>
                <a:srgbClr val="338987"/>
              </a:buClr>
              <a:buSzPts val="4800"/>
              <a:buNone/>
              <a:defRPr sz="6400" b="0">
                <a:solidFill>
                  <a:srgbClr val="338987"/>
                </a:solidFill>
              </a:defRPr>
            </a:lvl4pPr>
            <a:lvl5pPr lvl="4" algn="ctr" rtl="0">
              <a:spcBef>
                <a:spcPts val="0"/>
              </a:spcBef>
              <a:spcAft>
                <a:spcPts val="0"/>
              </a:spcAft>
              <a:buClr>
                <a:srgbClr val="338987"/>
              </a:buClr>
              <a:buSzPts val="4800"/>
              <a:buNone/>
              <a:defRPr sz="6400" b="0">
                <a:solidFill>
                  <a:srgbClr val="338987"/>
                </a:solidFill>
              </a:defRPr>
            </a:lvl5pPr>
            <a:lvl6pPr lvl="5" algn="ctr" rtl="0">
              <a:spcBef>
                <a:spcPts val="0"/>
              </a:spcBef>
              <a:spcAft>
                <a:spcPts val="0"/>
              </a:spcAft>
              <a:buClr>
                <a:srgbClr val="338987"/>
              </a:buClr>
              <a:buSzPts val="4800"/>
              <a:buNone/>
              <a:defRPr sz="6400" b="0">
                <a:solidFill>
                  <a:srgbClr val="338987"/>
                </a:solidFill>
              </a:defRPr>
            </a:lvl6pPr>
            <a:lvl7pPr lvl="6" algn="ctr" rtl="0">
              <a:spcBef>
                <a:spcPts val="0"/>
              </a:spcBef>
              <a:spcAft>
                <a:spcPts val="0"/>
              </a:spcAft>
              <a:buClr>
                <a:srgbClr val="338987"/>
              </a:buClr>
              <a:buSzPts val="4800"/>
              <a:buNone/>
              <a:defRPr sz="6400" b="0">
                <a:solidFill>
                  <a:srgbClr val="338987"/>
                </a:solidFill>
              </a:defRPr>
            </a:lvl7pPr>
            <a:lvl8pPr lvl="7" algn="ctr" rtl="0">
              <a:spcBef>
                <a:spcPts val="0"/>
              </a:spcBef>
              <a:spcAft>
                <a:spcPts val="0"/>
              </a:spcAft>
              <a:buClr>
                <a:srgbClr val="338987"/>
              </a:buClr>
              <a:buSzPts val="4800"/>
              <a:buNone/>
              <a:defRPr sz="6400" b="0">
                <a:solidFill>
                  <a:srgbClr val="338987"/>
                </a:solidFill>
              </a:defRPr>
            </a:lvl8pPr>
            <a:lvl9pPr lvl="8" algn="ctr" rtl="0">
              <a:spcBef>
                <a:spcPts val="0"/>
              </a:spcBef>
              <a:spcAft>
                <a:spcPts val="0"/>
              </a:spcAft>
              <a:buClr>
                <a:srgbClr val="338987"/>
              </a:buClr>
              <a:buSzPts val="4800"/>
              <a:buNone/>
              <a:defRPr sz="6400" b="0">
                <a:solidFill>
                  <a:srgbClr val="338987"/>
                </a:solidFill>
              </a:defRPr>
            </a:lvl9pPr>
          </a:lstStyle>
          <a:p>
            <a:r>
              <a:rPr lang="en-US"/>
              <a:t>Click to edit Master title style</a:t>
            </a:r>
            <a:endParaRPr/>
          </a:p>
        </p:txBody>
      </p:sp>
    </p:spTree>
    <p:extLst>
      <p:ext uri="{BB962C8B-B14F-4D97-AF65-F5344CB8AC3E}">
        <p14:creationId xmlns:p14="http://schemas.microsoft.com/office/powerpoint/2010/main" val="16941372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 TEXT 2">
  <p:cSld name="TITLE + TEXT 2">
    <p:bg>
      <p:bgPr>
        <a:solidFill>
          <a:srgbClr val="F3F3F3"/>
        </a:solidFill>
        <a:effectLst/>
      </p:bgPr>
    </p:bg>
    <p:spTree>
      <p:nvGrpSpPr>
        <p:cNvPr id="1" name="Shape 113"/>
        <p:cNvGrpSpPr/>
        <p:nvPr/>
      </p:nvGrpSpPr>
      <p:grpSpPr>
        <a:xfrm>
          <a:off x="0" y="0"/>
          <a:ext cx="0" cy="0"/>
          <a:chOff x="0" y="0"/>
          <a:chExt cx="0" cy="0"/>
        </a:xfrm>
      </p:grpSpPr>
      <p:sp>
        <p:nvSpPr>
          <p:cNvPr id="114" name="Google Shape;114;p18"/>
          <p:cNvSpPr txBox="1">
            <a:spLocks noGrp="1"/>
          </p:cNvSpPr>
          <p:nvPr>
            <p:ph type="title"/>
          </p:nvPr>
        </p:nvSpPr>
        <p:spPr>
          <a:xfrm>
            <a:off x="4983696" y="4001397"/>
            <a:ext cx="2455200" cy="5356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SzPts val="1400"/>
              <a:buNone/>
              <a:defRPr sz="1600" i="0"/>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r>
              <a:rPr lang="en-US"/>
              <a:t>Click to edit Master title style</a:t>
            </a:r>
            <a:endParaRPr/>
          </a:p>
        </p:txBody>
      </p:sp>
      <p:sp>
        <p:nvSpPr>
          <p:cNvPr id="115" name="Google Shape;115;p18"/>
          <p:cNvSpPr txBox="1">
            <a:spLocks noGrp="1"/>
          </p:cNvSpPr>
          <p:nvPr>
            <p:ph type="subTitle" idx="1"/>
          </p:nvPr>
        </p:nvSpPr>
        <p:spPr>
          <a:xfrm>
            <a:off x="4737496" y="4599300"/>
            <a:ext cx="2947600" cy="131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333"/>
            </a:lvl1pPr>
            <a:lvl2pPr lvl="1" algn="ctr" rtl="0">
              <a:lnSpc>
                <a:spcPct val="100000"/>
              </a:lnSpc>
              <a:spcBef>
                <a:spcPts val="2133"/>
              </a:spcBef>
              <a:spcAft>
                <a:spcPts val="0"/>
              </a:spcAft>
              <a:buNone/>
              <a:defRPr sz="1333"/>
            </a:lvl2pPr>
            <a:lvl3pPr lvl="2" algn="ctr" rtl="0">
              <a:lnSpc>
                <a:spcPct val="100000"/>
              </a:lnSpc>
              <a:spcBef>
                <a:spcPts val="2133"/>
              </a:spcBef>
              <a:spcAft>
                <a:spcPts val="0"/>
              </a:spcAft>
              <a:buNone/>
              <a:defRPr sz="1333"/>
            </a:lvl3pPr>
            <a:lvl4pPr lvl="3" algn="ctr" rtl="0">
              <a:lnSpc>
                <a:spcPct val="100000"/>
              </a:lnSpc>
              <a:spcBef>
                <a:spcPts val="2133"/>
              </a:spcBef>
              <a:spcAft>
                <a:spcPts val="0"/>
              </a:spcAft>
              <a:buNone/>
              <a:defRPr sz="1333"/>
            </a:lvl4pPr>
            <a:lvl5pPr lvl="4" algn="ctr" rtl="0">
              <a:lnSpc>
                <a:spcPct val="100000"/>
              </a:lnSpc>
              <a:spcBef>
                <a:spcPts val="2133"/>
              </a:spcBef>
              <a:spcAft>
                <a:spcPts val="0"/>
              </a:spcAft>
              <a:buNone/>
              <a:defRPr sz="1333"/>
            </a:lvl5pPr>
            <a:lvl6pPr lvl="5" algn="ctr" rtl="0">
              <a:lnSpc>
                <a:spcPct val="100000"/>
              </a:lnSpc>
              <a:spcBef>
                <a:spcPts val="2133"/>
              </a:spcBef>
              <a:spcAft>
                <a:spcPts val="0"/>
              </a:spcAft>
              <a:buNone/>
              <a:defRPr sz="1333"/>
            </a:lvl6pPr>
            <a:lvl7pPr lvl="6" algn="ctr" rtl="0">
              <a:lnSpc>
                <a:spcPct val="100000"/>
              </a:lnSpc>
              <a:spcBef>
                <a:spcPts val="2133"/>
              </a:spcBef>
              <a:spcAft>
                <a:spcPts val="0"/>
              </a:spcAft>
              <a:buNone/>
              <a:defRPr sz="1333"/>
            </a:lvl7pPr>
            <a:lvl8pPr lvl="7" algn="ctr" rtl="0">
              <a:lnSpc>
                <a:spcPct val="100000"/>
              </a:lnSpc>
              <a:spcBef>
                <a:spcPts val="2133"/>
              </a:spcBef>
              <a:spcAft>
                <a:spcPts val="0"/>
              </a:spcAft>
              <a:buNone/>
              <a:defRPr sz="1333"/>
            </a:lvl8pPr>
            <a:lvl9pPr lvl="8" algn="ctr" rtl="0">
              <a:lnSpc>
                <a:spcPct val="100000"/>
              </a:lnSpc>
              <a:spcBef>
                <a:spcPts val="2133"/>
              </a:spcBef>
              <a:spcAft>
                <a:spcPts val="2133"/>
              </a:spcAft>
              <a:buNone/>
              <a:defRPr sz="1333"/>
            </a:lvl9pPr>
          </a:lstStyle>
          <a:p>
            <a:r>
              <a:rPr lang="en-US"/>
              <a:t>Click to edit Master subtitle style</a:t>
            </a:r>
            <a:endParaRPr/>
          </a:p>
        </p:txBody>
      </p:sp>
      <p:sp>
        <p:nvSpPr>
          <p:cNvPr id="116" name="Google Shape;116;p18"/>
          <p:cNvSpPr txBox="1">
            <a:spLocks noGrp="1"/>
          </p:cNvSpPr>
          <p:nvPr>
            <p:ph type="title" idx="2"/>
          </p:nvPr>
        </p:nvSpPr>
        <p:spPr>
          <a:xfrm>
            <a:off x="1159529" y="4466131"/>
            <a:ext cx="2455200" cy="5356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SzPts val="1400"/>
              <a:buNone/>
              <a:defRPr sz="1600" i="0"/>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r>
              <a:rPr lang="en-US"/>
              <a:t>Click to edit Master title style</a:t>
            </a:r>
            <a:endParaRPr/>
          </a:p>
        </p:txBody>
      </p:sp>
      <p:sp>
        <p:nvSpPr>
          <p:cNvPr id="117" name="Google Shape;117;p18"/>
          <p:cNvSpPr txBox="1">
            <a:spLocks noGrp="1"/>
          </p:cNvSpPr>
          <p:nvPr>
            <p:ph type="subTitle" idx="3"/>
          </p:nvPr>
        </p:nvSpPr>
        <p:spPr>
          <a:xfrm>
            <a:off x="913329" y="5064033"/>
            <a:ext cx="2947600" cy="131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333"/>
            </a:lvl1pPr>
            <a:lvl2pPr lvl="1" algn="ctr" rtl="0">
              <a:lnSpc>
                <a:spcPct val="100000"/>
              </a:lnSpc>
              <a:spcBef>
                <a:spcPts val="2133"/>
              </a:spcBef>
              <a:spcAft>
                <a:spcPts val="0"/>
              </a:spcAft>
              <a:buNone/>
              <a:defRPr sz="1333"/>
            </a:lvl2pPr>
            <a:lvl3pPr lvl="2" algn="ctr" rtl="0">
              <a:lnSpc>
                <a:spcPct val="100000"/>
              </a:lnSpc>
              <a:spcBef>
                <a:spcPts val="2133"/>
              </a:spcBef>
              <a:spcAft>
                <a:spcPts val="0"/>
              </a:spcAft>
              <a:buNone/>
              <a:defRPr sz="1333"/>
            </a:lvl3pPr>
            <a:lvl4pPr lvl="3" algn="ctr" rtl="0">
              <a:lnSpc>
                <a:spcPct val="100000"/>
              </a:lnSpc>
              <a:spcBef>
                <a:spcPts val="2133"/>
              </a:spcBef>
              <a:spcAft>
                <a:spcPts val="0"/>
              </a:spcAft>
              <a:buNone/>
              <a:defRPr sz="1333"/>
            </a:lvl4pPr>
            <a:lvl5pPr lvl="4" algn="ctr" rtl="0">
              <a:lnSpc>
                <a:spcPct val="100000"/>
              </a:lnSpc>
              <a:spcBef>
                <a:spcPts val="2133"/>
              </a:spcBef>
              <a:spcAft>
                <a:spcPts val="0"/>
              </a:spcAft>
              <a:buNone/>
              <a:defRPr sz="1333"/>
            </a:lvl5pPr>
            <a:lvl6pPr lvl="5" algn="ctr" rtl="0">
              <a:lnSpc>
                <a:spcPct val="100000"/>
              </a:lnSpc>
              <a:spcBef>
                <a:spcPts val="2133"/>
              </a:spcBef>
              <a:spcAft>
                <a:spcPts val="0"/>
              </a:spcAft>
              <a:buNone/>
              <a:defRPr sz="1333"/>
            </a:lvl6pPr>
            <a:lvl7pPr lvl="6" algn="ctr" rtl="0">
              <a:lnSpc>
                <a:spcPct val="100000"/>
              </a:lnSpc>
              <a:spcBef>
                <a:spcPts val="2133"/>
              </a:spcBef>
              <a:spcAft>
                <a:spcPts val="0"/>
              </a:spcAft>
              <a:buNone/>
              <a:defRPr sz="1333"/>
            </a:lvl7pPr>
            <a:lvl8pPr lvl="7" algn="ctr" rtl="0">
              <a:lnSpc>
                <a:spcPct val="100000"/>
              </a:lnSpc>
              <a:spcBef>
                <a:spcPts val="2133"/>
              </a:spcBef>
              <a:spcAft>
                <a:spcPts val="0"/>
              </a:spcAft>
              <a:buNone/>
              <a:defRPr sz="1333"/>
            </a:lvl8pPr>
            <a:lvl9pPr lvl="8" algn="ctr" rtl="0">
              <a:lnSpc>
                <a:spcPct val="100000"/>
              </a:lnSpc>
              <a:spcBef>
                <a:spcPts val="2133"/>
              </a:spcBef>
              <a:spcAft>
                <a:spcPts val="2133"/>
              </a:spcAft>
              <a:buNone/>
              <a:defRPr sz="1333"/>
            </a:lvl9pPr>
          </a:lstStyle>
          <a:p>
            <a:r>
              <a:rPr lang="en-US"/>
              <a:t>Click to edit Master subtitle style</a:t>
            </a:r>
            <a:endParaRPr/>
          </a:p>
        </p:txBody>
      </p:sp>
      <p:sp>
        <p:nvSpPr>
          <p:cNvPr id="118" name="Google Shape;118;p18"/>
          <p:cNvSpPr txBox="1">
            <a:spLocks noGrp="1"/>
          </p:cNvSpPr>
          <p:nvPr>
            <p:ph type="title" idx="4"/>
          </p:nvPr>
        </p:nvSpPr>
        <p:spPr>
          <a:xfrm>
            <a:off x="8732196" y="4466131"/>
            <a:ext cx="2455200" cy="5356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SzPts val="1400"/>
              <a:buNone/>
              <a:defRPr sz="1600" i="0"/>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r>
              <a:rPr lang="en-US"/>
              <a:t>Click to edit Master title style</a:t>
            </a:r>
            <a:endParaRPr/>
          </a:p>
        </p:txBody>
      </p:sp>
      <p:sp>
        <p:nvSpPr>
          <p:cNvPr id="119" name="Google Shape;119;p18"/>
          <p:cNvSpPr txBox="1">
            <a:spLocks noGrp="1"/>
          </p:cNvSpPr>
          <p:nvPr>
            <p:ph type="subTitle" idx="5"/>
          </p:nvPr>
        </p:nvSpPr>
        <p:spPr>
          <a:xfrm>
            <a:off x="8485996" y="5064033"/>
            <a:ext cx="2947600" cy="131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333"/>
            </a:lvl1pPr>
            <a:lvl2pPr lvl="1" algn="ctr" rtl="0">
              <a:lnSpc>
                <a:spcPct val="100000"/>
              </a:lnSpc>
              <a:spcBef>
                <a:spcPts val="2133"/>
              </a:spcBef>
              <a:spcAft>
                <a:spcPts val="0"/>
              </a:spcAft>
              <a:buNone/>
              <a:defRPr sz="1333"/>
            </a:lvl2pPr>
            <a:lvl3pPr lvl="2" algn="ctr" rtl="0">
              <a:lnSpc>
                <a:spcPct val="100000"/>
              </a:lnSpc>
              <a:spcBef>
                <a:spcPts val="2133"/>
              </a:spcBef>
              <a:spcAft>
                <a:spcPts val="0"/>
              </a:spcAft>
              <a:buNone/>
              <a:defRPr sz="1333"/>
            </a:lvl3pPr>
            <a:lvl4pPr lvl="3" algn="ctr" rtl="0">
              <a:lnSpc>
                <a:spcPct val="100000"/>
              </a:lnSpc>
              <a:spcBef>
                <a:spcPts val="2133"/>
              </a:spcBef>
              <a:spcAft>
                <a:spcPts val="0"/>
              </a:spcAft>
              <a:buNone/>
              <a:defRPr sz="1333"/>
            </a:lvl4pPr>
            <a:lvl5pPr lvl="4" algn="ctr" rtl="0">
              <a:lnSpc>
                <a:spcPct val="100000"/>
              </a:lnSpc>
              <a:spcBef>
                <a:spcPts val="2133"/>
              </a:spcBef>
              <a:spcAft>
                <a:spcPts val="0"/>
              </a:spcAft>
              <a:buNone/>
              <a:defRPr sz="1333"/>
            </a:lvl5pPr>
            <a:lvl6pPr lvl="5" algn="ctr" rtl="0">
              <a:lnSpc>
                <a:spcPct val="100000"/>
              </a:lnSpc>
              <a:spcBef>
                <a:spcPts val="2133"/>
              </a:spcBef>
              <a:spcAft>
                <a:spcPts val="0"/>
              </a:spcAft>
              <a:buNone/>
              <a:defRPr sz="1333"/>
            </a:lvl6pPr>
            <a:lvl7pPr lvl="6" algn="ctr" rtl="0">
              <a:lnSpc>
                <a:spcPct val="100000"/>
              </a:lnSpc>
              <a:spcBef>
                <a:spcPts val="2133"/>
              </a:spcBef>
              <a:spcAft>
                <a:spcPts val="0"/>
              </a:spcAft>
              <a:buNone/>
              <a:defRPr sz="1333"/>
            </a:lvl7pPr>
            <a:lvl8pPr lvl="7" algn="ctr" rtl="0">
              <a:lnSpc>
                <a:spcPct val="100000"/>
              </a:lnSpc>
              <a:spcBef>
                <a:spcPts val="2133"/>
              </a:spcBef>
              <a:spcAft>
                <a:spcPts val="0"/>
              </a:spcAft>
              <a:buNone/>
              <a:defRPr sz="1333"/>
            </a:lvl8pPr>
            <a:lvl9pPr lvl="8" algn="ctr" rtl="0">
              <a:lnSpc>
                <a:spcPct val="100000"/>
              </a:lnSpc>
              <a:spcBef>
                <a:spcPts val="2133"/>
              </a:spcBef>
              <a:spcAft>
                <a:spcPts val="2133"/>
              </a:spcAft>
              <a:buNone/>
              <a:defRPr sz="1333"/>
            </a:lvl9pPr>
          </a:lstStyle>
          <a:p>
            <a:r>
              <a:rPr lang="en-US"/>
              <a:t>Click to edit Master subtitle style</a:t>
            </a:r>
            <a:endParaRPr/>
          </a:p>
        </p:txBody>
      </p:sp>
    </p:spTree>
    <p:extLst>
      <p:ext uri="{BB962C8B-B14F-4D97-AF65-F5344CB8AC3E}">
        <p14:creationId xmlns:p14="http://schemas.microsoft.com/office/powerpoint/2010/main" val="275092583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HANKS">
  <p:cSld name="THANKS">
    <p:bg>
      <p:bgPr>
        <a:solidFill>
          <a:srgbClr val="F3F3F3"/>
        </a:solidFill>
        <a:effectLst/>
      </p:bgPr>
    </p:bg>
    <p:spTree>
      <p:nvGrpSpPr>
        <p:cNvPr id="1" name="Shape 120"/>
        <p:cNvGrpSpPr/>
        <p:nvPr/>
      </p:nvGrpSpPr>
      <p:grpSpPr>
        <a:xfrm>
          <a:off x="0" y="0"/>
          <a:ext cx="0" cy="0"/>
          <a:chOff x="0" y="0"/>
          <a:chExt cx="0" cy="0"/>
        </a:xfrm>
      </p:grpSpPr>
      <p:sp>
        <p:nvSpPr>
          <p:cNvPr id="121" name="Google Shape;121;p19"/>
          <p:cNvSpPr/>
          <p:nvPr/>
        </p:nvSpPr>
        <p:spPr>
          <a:xfrm>
            <a:off x="558400" y="816363"/>
            <a:ext cx="4371600" cy="5443200"/>
          </a:xfrm>
          <a:prstGeom prst="roundRect">
            <a:avLst>
              <a:gd name="adj" fmla="val 4313"/>
            </a:avLst>
          </a:prstGeom>
          <a:solidFill>
            <a:srgbClr val="FFF2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22" name="Google Shape;122;p19"/>
          <p:cNvSpPr/>
          <p:nvPr/>
        </p:nvSpPr>
        <p:spPr>
          <a:xfrm>
            <a:off x="688009" y="673129"/>
            <a:ext cx="4371600" cy="5443200"/>
          </a:xfrm>
          <a:prstGeom prst="roundRect">
            <a:avLst>
              <a:gd name="adj" fmla="val 4313"/>
            </a:avLst>
          </a:prstGeom>
          <a:noFill/>
          <a:ln w="9525"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23" name="Google Shape;123;p19"/>
          <p:cNvSpPr txBox="1"/>
          <p:nvPr/>
        </p:nvSpPr>
        <p:spPr>
          <a:xfrm>
            <a:off x="1111867" y="4570800"/>
            <a:ext cx="3582400" cy="6248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 sz="1200" b="1">
                <a:solidFill>
                  <a:schemeClr val="accent3"/>
                </a:solidFill>
                <a:latin typeface="Anaheim"/>
                <a:ea typeface="Anaheim"/>
                <a:cs typeface="Anaheim"/>
                <a:sym typeface="Anaheim"/>
              </a:rPr>
              <a:t>CREDITS</a:t>
            </a:r>
            <a:r>
              <a:rPr lang="en" sz="1200">
                <a:solidFill>
                  <a:schemeClr val="accent3"/>
                </a:solidFill>
                <a:latin typeface="Anaheim"/>
                <a:ea typeface="Anaheim"/>
                <a:cs typeface="Anaheim"/>
                <a:sym typeface="Anaheim"/>
              </a:rPr>
              <a:t>: This presentation template was created by </a:t>
            </a:r>
            <a:r>
              <a:rPr lang="en" sz="1200" b="1">
                <a:solidFill>
                  <a:schemeClr val="accent3"/>
                </a:solidFill>
                <a:uFill>
                  <a:noFill/>
                </a:uFill>
                <a:latin typeface="Anaheim"/>
                <a:ea typeface="Anaheim"/>
                <a:cs typeface="Anaheim"/>
                <a:sym typeface="Anaheim"/>
                <a:hlinkClick r:id="rId2">
                  <a:extLst>
                    <a:ext uri="{A12FA001-AC4F-418D-AE19-62706E023703}">
                      <ahyp:hlinkClr xmlns:ahyp="http://schemas.microsoft.com/office/drawing/2018/hyperlinkcolor" val="tx"/>
                    </a:ext>
                  </a:extLst>
                </a:hlinkClick>
              </a:rPr>
              <a:t>Slidesgo</a:t>
            </a:r>
            <a:r>
              <a:rPr lang="en" sz="1200">
                <a:solidFill>
                  <a:schemeClr val="accent3"/>
                </a:solidFill>
                <a:latin typeface="Anaheim"/>
                <a:ea typeface="Anaheim"/>
                <a:cs typeface="Anaheim"/>
                <a:sym typeface="Anaheim"/>
              </a:rPr>
              <a:t>, including icons by </a:t>
            </a:r>
            <a:r>
              <a:rPr lang="en" sz="1200" b="1">
                <a:solidFill>
                  <a:schemeClr val="accent3"/>
                </a:solidFill>
                <a:uFill>
                  <a:noFill/>
                </a:uFill>
                <a:latin typeface="Anaheim"/>
                <a:ea typeface="Anaheim"/>
                <a:cs typeface="Anaheim"/>
                <a:sym typeface="Anaheim"/>
                <a:hlinkClick r:id="rId3">
                  <a:extLst>
                    <a:ext uri="{A12FA001-AC4F-418D-AE19-62706E023703}">
                      <ahyp:hlinkClr xmlns:ahyp="http://schemas.microsoft.com/office/drawing/2018/hyperlinkcolor" val="tx"/>
                    </a:ext>
                  </a:extLst>
                </a:hlinkClick>
              </a:rPr>
              <a:t>Flaticon</a:t>
            </a:r>
            <a:r>
              <a:rPr lang="en" sz="1200">
                <a:solidFill>
                  <a:schemeClr val="accent3"/>
                </a:solidFill>
                <a:latin typeface="Anaheim"/>
                <a:ea typeface="Anaheim"/>
                <a:cs typeface="Anaheim"/>
                <a:sym typeface="Anaheim"/>
              </a:rPr>
              <a:t>, and infographics &amp; images by </a:t>
            </a:r>
            <a:r>
              <a:rPr lang="en" sz="1200" b="1">
                <a:solidFill>
                  <a:schemeClr val="accent3"/>
                </a:solidFill>
                <a:uFill>
                  <a:noFill/>
                </a:uFill>
                <a:latin typeface="Anaheim"/>
                <a:ea typeface="Anaheim"/>
                <a:cs typeface="Anaheim"/>
                <a:sym typeface="Anaheim"/>
                <a:hlinkClick r:id="rId4">
                  <a:extLst>
                    <a:ext uri="{A12FA001-AC4F-418D-AE19-62706E023703}">
                      <ahyp:hlinkClr xmlns:ahyp="http://schemas.microsoft.com/office/drawing/2018/hyperlinkcolor" val="tx"/>
                    </a:ext>
                  </a:extLst>
                </a:hlinkClick>
              </a:rPr>
              <a:t>Freepik</a:t>
            </a:r>
            <a:r>
              <a:rPr lang="en" sz="1200" b="1">
                <a:solidFill>
                  <a:schemeClr val="accent3"/>
                </a:solidFill>
                <a:latin typeface="Anaheim"/>
                <a:ea typeface="Anaheim"/>
                <a:cs typeface="Anaheim"/>
                <a:sym typeface="Anaheim"/>
              </a:rPr>
              <a:t> </a:t>
            </a:r>
            <a:r>
              <a:rPr lang="en" sz="1200">
                <a:solidFill>
                  <a:schemeClr val="accent3"/>
                </a:solidFill>
                <a:latin typeface="Anaheim"/>
                <a:ea typeface="Anaheim"/>
                <a:cs typeface="Anaheim"/>
                <a:sym typeface="Anaheim"/>
              </a:rPr>
              <a:t>and illustrations by</a:t>
            </a:r>
            <a:r>
              <a:rPr lang="en" sz="1200" b="1">
                <a:solidFill>
                  <a:schemeClr val="accent3"/>
                </a:solidFill>
                <a:latin typeface="Anaheim"/>
                <a:ea typeface="Anaheim"/>
                <a:cs typeface="Anaheim"/>
                <a:sym typeface="Anaheim"/>
              </a:rPr>
              <a:t> </a:t>
            </a:r>
            <a:r>
              <a:rPr lang="en" sz="1200" b="1">
                <a:solidFill>
                  <a:schemeClr val="hlink"/>
                </a:solidFill>
                <a:uFill>
                  <a:noFill/>
                </a:uFill>
                <a:latin typeface="Anaheim"/>
                <a:ea typeface="Anaheim"/>
                <a:cs typeface="Anaheim"/>
                <a:sym typeface="Anaheim"/>
                <a:hlinkClick r:id="rId5"/>
              </a:rPr>
              <a:t>Storyset</a:t>
            </a:r>
            <a:endParaRPr sz="933" b="1">
              <a:solidFill>
                <a:srgbClr val="434343"/>
              </a:solidFill>
              <a:latin typeface="Anaheim"/>
              <a:ea typeface="Anaheim"/>
              <a:cs typeface="Anaheim"/>
              <a:sym typeface="Anaheim"/>
            </a:endParaRPr>
          </a:p>
        </p:txBody>
      </p:sp>
      <p:sp>
        <p:nvSpPr>
          <p:cNvPr id="124" name="Google Shape;124;p19"/>
          <p:cNvSpPr txBox="1">
            <a:spLocks noGrp="1"/>
          </p:cNvSpPr>
          <p:nvPr>
            <p:ph type="ctrTitle"/>
          </p:nvPr>
        </p:nvSpPr>
        <p:spPr>
          <a:xfrm>
            <a:off x="1111881" y="-402367"/>
            <a:ext cx="4331200" cy="32260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CBF4A"/>
              </a:buClr>
              <a:buSzPts val="3600"/>
              <a:buNone/>
              <a:defRPr sz="8000" b="0">
                <a:latin typeface="Staatliches"/>
                <a:ea typeface="Staatliches"/>
                <a:cs typeface="Staatliches"/>
                <a:sym typeface="Staatliches"/>
              </a:defRPr>
            </a:lvl1pPr>
            <a:lvl2pPr lvl="1" algn="ctr" rtl="0">
              <a:spcBef>
                <a:spcPts val="0"/>
              </a:spcBef>
              <a:spcAft>
                <a:spcPts val="0"/>
              </a:spcAft>
              <a:buClr>
                <a:srgbClr val="FCBF4A"/>
              </a:buClr>
              <a:buSzPts val="5200"/>
              <a:buNone/>
              <a:defRPr sz="6933">
                <a:solidFill>
                  <a:srgbClr val="FCBF4A"/>
                </a:solidFill>
              </a:defRPr>
            </a:lvl2pPr>
            <a:lvl3pPr lvl="2" algn="ctr" rtl="0">
              <a:spcBef>
                <a:spcPts val="0"/>
              </a:spcBef>
              <a:spcAft>
                <a:spcPts val="0"/>
              </a:spcAft>
              <a:buClr>
                <a:srgbClr val="FCBF4A"/>
              </a:buClr>
              <a:buSzPts val="5200"/>
              <a:buNone/>
              <a:defRPr sz="6933">
                <a:solidFill>
                  <a:srgbClr val="FCBF4A"/>
                </a:solidFill>
              </a:defRPr>
            </a:lvl3pPr>
            <a:lvl4pPr lvl="3" algn="ctr" rtl="0">
              <a:spcBef>
                <a:spcPts val="0"/>
              </a:spcBef>
              <a:spcAft>
                <a:spcPts val="0"/>
              </a:spcAft>
              <a:buClr>
                <a:srgbClr val="FCBF4A"/>
              </a:buClr>
              <a:buSzPts val="5200"/>
              <a:buNone/>
              <a:defRPr sz="6933">
                <a:solidFill>
                  <a:srgbClr val="FCBF4A"/>
                </a:solidFill>
              </a:defRPr>
            </a:lvl4pPr>
            <a:lvl5pPr lvl="4" algn="ctr" rtl="0">
              <a:spcBef>
                <a:spcPts val="0"/>
              </a:spcBef>
              <a:spcAft>
                <a:spcPts val="0"/>
              </a:spcAft>
              <a:buClr>
                <a:srgbClr val="FCBF4A"/>
              </a:buClr>
              <a:buSzPts val="5200"/>
              <a:buNone/>
              <a:defRPr sz="6933">
                <a:solidFill>
                  <a:srgbClr val="FCBF4A"/>
                </a:solidFill>
              </a:defRPr>
            </a:lvl5pPr>
            <a:lvl6pPr lvl="5" algn="ctr" rtl="0">
              <a:spcBef>
                <a:spcPts val="0"/>
              </a:spcBef>
              <a:spcAft>
                <a:spcPts val="0"/>
              </a:spcAft>
              <a:buClr>
                <a:srgbClr val="FCBF4A"/>
              </a:buClr>
              <a:buSzPts val="5200"/>
              <a:buNone/>
              <a:defRPr sz="6933">
                <a:solidFill>
                  <a:srgbClr val="FCBF4A"/>
                </a:solidFill>
              </a:defRPr>
            </a:lvl6pPr>
            <a:lvl7pPr lvl="6" algn="ctr" rtl="0">
              <a:spcBef>
                <a:spcPts val="0"/>
              </a:spcBef>
              <a:spcAft>
                <a:spcPts val="0"/>
              </a:spcAft>
              <a:buClr>
                <a:srgbClr val="FCBF4A"/>
              </a:buClr>
              <a:buSzPts val="5200"/>
              <a:buNone/>
              <a:defRPr sz="6933">
                <a:solidFill>
                  <a:srgbClr val="FCBF4A"/>
                </a:solidFill>
              </a:defRPr>
            </a:lvl7pPr>
            <a:lvl8pPr lvl="7" algn="ctr" rtl="0">
              <a:spcBef>
                <a:spcPts val="0"/>
              </a:spcBef>
              <a:spcAft>
                <a:spcPts val="0"/>
              </a:spcAft>
              <a:buClr>
                <a:srgbClr val="FCBF4A"/>
              </a:buClr>
              <a:buSzPts val="5200"/>
              <a:buNone/>
              <a:defRPr sz="6933">
                <a:solidFill>
                  <a:srgbClr val="FCBF4A"/>
                </a:solidFill>
              </a:defRPr>
            </a:lvl8pPr>
            <a:lvl9pPr lvl="8" algn="ctr" rtl="0">
              <a:spcBef>
                <a:spcPts val="0"/>
              </a:spcBef>
              <a:spcAft>
                <a:spcPts val="0"/>
              </a:spcAft>
              <a:buClr>
                <a:srgbClr val="FCBF4A"/>
              </a:buClr>
              <a:buSzPts val="5200"/>
              <a:buNone/>
              <a:defRPr sz="6933">
                <a:solidFill>
                  <a:srgbClr val="FCBF4A"/>
                </a:solidFill>
              </a:defRPr>
            </a:lvl9pPr>
          </a:lstStyle>
          <a:p>
            <a:r>
              <a:rPr lang="en-US"/>
              <a:t>Click to edit Master title style</a:t>
            </a:r>
            <a:endParaRPr/>
          </a:p>
        </p:txBody>
      </p:sp>
      <p:sp>
        <p:nvSpPr>
          <p:cNvPr id="125" name="Google Shape;125;p19"/>
          <p:cNvSpPr txBox="1">
            <a:spLocks noGrp="1"/>
          </p:cNvSpPr>
          <p:nvPr>
            <p:ph type="subTitle" idx="1"/>
          </p:nvPr>
        </p:nvSpPr>
        <p:spPr>
          <a:xfrm>
            <a:off x="1111881" y="2596367"/>
            <a:ext cx="4435600" cy="42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400"/>
              <a:buNone/>
              <a:defRPr>
                <a:latin typeface="Anaheim"/>
                <a:ea typeface="Anaheim"/>
                <a:cs typeface="Anaheim"/>
                <a:sym typeface="Anaheim"/>
              </a:defRPr>
            </a:lvl1pPr>
            <a:lvl2pPr lvl="1" algn="ctr" rtl="0">
              <a:lnSpc>
                <a:spcPct val="100000"/>
              </a:lnSpc>
              <a:spcBef>
                <a:spcPts val="0"/>
              </a:spcBef>
              <a:spcAft>
                <a:spcPts val="0"/>
              </a:spcAft>
              <a:buClr>
                <a:srgbClr val="FCBF4A"/>
              </a:buClr>
              <a:buSzPts val="1400"/>
              <a:buFont typeface="Josefin Slab"/>
              <a:buNone/>
              <a:defRPr sz="1867">
                <a:solidFill>
                  <a:srgbClr val="FCBF4A"/>
                </a:solidFill>
                <a:latin typeface="Josefin Slab"/>
                <a:ea typeface="Josefin Slab"/>
                <a:cs typeface="Josefin Slab"/>
                <a:sym typeface="Josefin Slab"/>
              </a:defRPr>
            </a:lvl2pPr>
            <a:lvl3pPr lvl="2" algn="ctr" rtl="0">
              <a:lnSpc>
                <a:spcPct val="100000"/>
              </a:lnSpc>
              <a:spcBef>
                <a:spcPts val="0"/>
              </a:spcBef>
              <a:spcAft>
                <a:spcPts val="0"/>
              </a:spcAft>
              <a:buClr>
                <a:srgbClr val="FCBF4A"/>
              </a:buClr>
              <a:buSzPts val="1400"/>
              <a:buFont typeface="Josefin Slab"/>
              <a:buNone/>
              <a:defRPr sz="1867">
                <a:solidFill>
                  <a:srgbClr val="FCBF4A"/>
                </a:solidFill>
                <a:latin typeface="Josefin Slab"/>
                <a:ea typeface="Josefin Slab"/>
                <a:cs typeface="Josefin Slab"/>
                <a:sym typeface="Josefin Slab"/>
              </a:defRPr>
            </a:lvl3pPr>
            <a:lvl4pPr lvl="3" algn="ctr" rtl="0">
              <a:lnSpc>
                <a:spcPct val="100000"/>
              </a:lnSpc>
              <a:spcBef>
                <a:spcPts val="0"/>
              </a:spcBef>
              <a:spcAft>
                <a:spcPts val="0"/>
              </a:spcAft>
              <a:buClr>
                <a:srgbClr val="FCBF4A"/>
              </a:buClr>
              <a:buSzPts val="1400"/>
              <a:buFont typeface="Josefin Slab"/>
              <a:buNone/>
              <a:defRPr sz="1867">
                <a:solidFill>
                  <a:srgbClr val="FCBF4A"/>
                </a:solidFill>
                <a:latin typeface="Josefin Slab"/>
                <a:ea typeface="Josefin Slab"/>
                <a:cs typeface="Josefin Slab"/>
                <a:sym typeface="Josefin Slab"/>
              </a:defRPr>
            </a:lvl4pPr>
            <a:lvl5pPr lvl="4" algn="ctr" rtl="0">
              <a:lnSpc>
                <a:spcPct val="100000"/>
              </a:lnSpc>
              <a:spcBef>
                <a:spcPts val="0"/>
              </a:spcBef>
              <a:spcAft>
                <a:spcPts val="0"/>
              </a:spcAft>
              <a:buClr>
                <a:srgbClr val="FCBF4A"/>
              </a:buClr>
              <a:buSzPts val="1400"/>
              <a:buFont typeface="Josefin Slab"/>
              <a:buNone/>
              <a:defRPr sz="1867">
                <a:solidFill>
                  <a:srgbClr val="FCBF4A"/>
                </a:solidFill>
                <a:latin typeface="Josefin Slab"/>
                <a:ea typeface="Josefin Slab"/>
                <a:cs typeface="Josefin Slab"/>
                <a:sym typeface="Josefin Slab"/>
              </a:defRPr>
            </a:lvl5pPr>
            <a:lvl6pPr lvl="5" algn="ctr" rtl="0">
              <a:lnSpc>
                <a:spcPct val="100000"/>
              </a:lnSpc>
              <a:spcBef>
                <a:spcPts val="0"/>
              </a:spcBef>
              <a:spcAft>
                <a:spcPts val="0"/>
              </a:spcAft>
              <a:buClr>
                <a:srgbClr val="FCBF4A"/>
              </a:buClr>
              <a:buSzPts val="1400"/>
              <a:buFont typeface="Josefin Slab"/>
              <a:buNone/>
              <a:defRPr sz="1867">
                <a:solidFill>
                  <a:srgbClr val="FCBF4A"/>
                </a:solidFill>
                <a:latin typeface="Josefin Slab"/>
                <a:ea typeface="Josefin Slab"/>
                <a:cs typeface="Josefin Slab"/>
                <a:sym typeface="Josefin Slab"/>
              </a:defRPr>
            </a:lvl6pPr>
            <a:lvl7pPr lvl="6" algn="ctr" rtl="0">
              <a:lnSpc>
                <a:spcPct val="100000"/>
              </a:lnSpc>
              <a:spcBef>
                <a:spcPts val="0"/>
              </a:spcBef>
              <a:spcAft>
                <a:spcPts val="0"/>
              </a:spcAft>
              <a:buClr>
                <a:srgbClr val="FCBF4A"/>
              </a:buClr>
              <a:buSzPts val="1400"/>
              <a:buFont typeface="Josefin Slab"/>
              <a:buNone/>
              <a:defRPr sz="1867">
                <a:solidFill>
                  <a:srgbClr val="FCBF4A"/>
                </a:solidFill>
                <a:latin typeface="Josefin Slab"/>
                <a:ea typeface="Josefin Slab"/>
                <a:cs typeface="Josefin Slab"/>
                <a:sym typeface="Josefin Slab"/>
              </a:defRPr>
            </a:lvl7pPr>
            <a:lvl8pPr lvl="7" algn="ctr" rtl="0">
              <a:lnSpc>
                <a:spcPct val="100000"/>
              </a:lnSpc>
              <a:spcBef>
                <a:spcPts val="0"/>
              </a:spcBef>
              <a:spcAft>
                <a:spcPts val="0"/>
              </a:spcAft>
              <a:buClr>
                <a:srgbClr val="FCBF4A"/>
              </a:buClr>
              <a:buSzPts val="1400"/>
              <a:buFont typeface="Josefin Slab"/>
              <a:buNone/>
              <a:defRPr sz="1867">
                <a:solidFill>
                  <a:srgbClr val="FCBF4A"/>
                </a:solidFill>
                <a:latin typeface="Josefin Slab"/>
                <a:ea typeface="Josefin Slab"/>
                <a:cs typeface="Josefin Slab"/>
                <a:sym typeface="Josefin Slab"/>
              </a:defRPr>
            </a:lvl8pPr>
            <a:lvl9pPr lvl="8" algn="ctr" rtl="0">
              <a:lnSpc>
                <a:spcPct val="100000"/>
              </a:lnSpc>
              <a:spcBef>
                <a:spcPts val="0"/>
              </a:spcBef>
              <a:spcAft>
                <a:spcPts val="0"/>
              </a:spcAft>
              <a:buClr>
                <a:srgbClr val="FCBF4A"/>
              </a:buClr>
              <a:buSzPts val="1400"/>
              <a:buFont typeface="Josefin Slab"/>
              <a:buNone/>
              <a:defRPr sz="1867">
                <a:solidFill>
                  <a:srgbClr val="FCBF4A"/>
                </a:solidFill>
                <a:latin typeface="Josefin Slab"/>
                <a:ea typeface="Josefin Slab"/>
                <a:cs typeface="Josefin Slab"/>
                <a:sym typeface="Josefin Slab"/>
              </a:defRPr>
            </a:lvl9pPr>
          </a:lstStyle>
          <a:p>
            <a:r>
              <a:rPr lang="en-US"/>
              <a:t>Click to edit Master subtitle style</a:t>
            </a:r>
            <a:endParaRPr/>
          </a:p>
        </p:txBody>
      </p:sp>
    </p:spTree>
    <p:extLst>
      <p:ext uri="{BB962C8B-B14F-4D97-AF65-F5344CB8AC3E}">
        <p14:creationId xmlns:p14="http://schemas.microsoft.com/office/powerpoint/2010/main" val="187956427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ACKGROUND">
  <p:cSld name="BACKGROUND">
    <p:bg>
      <p:bgPr>
        <a:solidFill>
          <a:srgbClr val="EFEFEF"/>
        </a:solidFill>
        <a:effectLst/>
      </p:bgPr>
    </p:bg>
    <p:spTree>
      <p:nvGrpSpPr>
        <p:cNvPr id="1" name="Shape 126"/>
        <p:cNvGrpSpPr/>
        <p:nvPr/>
      </p:nvGrpSpPr>
      <p:grpSpPr>
        <a:xfrm>
          <a:off x="0" y="0"/>
          <a:ext cx="0" cy="0"/>
          <a:chOff x="0" y="0"/>
          <a:chExt cx="0" cy="0"/>
        </a:xfrm>
      </p:grpSpPr>
    </p:spTree>
    <p:extLst>
      <p:ext uri="{BB962C8B-B14F-4D97-AF65-F5344CB8AC3E}">
        <p14:creationId xmlns:p14="http://schemas.microsoft.com/office/powerpoint/2010/main" val="404589479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SLIDE" type="blank">
  <p:cSld name="BLANK SLIDE">
    <p:bg>
      <p:bgPr>
        <a:solidFill>
          <a:srgbClr val="FDF3E5">
            <a:alpha val="29620"/>
          </a:srgbClr>
        </a:solidFill>
        <a:effectLst/>
      </p:bgPr>
    </p:bg>
    <p:spTree>
      <p:nvGrpSpPr>
        <p:cNvPr id="1" name="Shape 127"/>
        <p:cNvGrpSpPr/>
        <p:nvPr/>
      </p:nvGrpSpPr>
      <p:grpSpPr>
        <a:xfrm>
          <a:off x="0" y="0"/>
          <a:ext cx="0" cy="0"/>
          <a:chOff x="0" y="0"/>
          <a:chExt cx="0" cy="0"/>
        </a:xfrm>
      </p:grpSpPr>
    </p:spTree>
    <p:extLst>
      <p:ext uri="{BB962C8B-B14F-4D97-AF65-F5344CB8AC3E}">
        <p14:creationId xmlns:p14="http://schemas.microsoft.com/office/powerpoint/2010/main" val="1888228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lt1"/>
        </a:solidFill>
        <a:effectLst/>
      </p:bgPr>
    </p:bg>
    <p:spTree>
      <p:nvGrpSpPr>
        <p:cNvPr id="1" name="Shape 87"/>
        <p:cNvGrpSpPr/>
        <p:nvPr/>
      </p:nvGrpSpPr>
      <p:grpSpPr>
        <a:xfrm>
          <a:off x="0" y="0"/>
          <a:ext cx="0" cy="0"/>
          <a:chOff x="0" y="0"/>
          <a:chExt cx="0" cy="0"/>
        </a:xfrm>
      </p:grpSpPr>
      <p:sp>
        <p:nvSpPr>
          <p:cNvPr id="88" name="Google Shape;88;p6"/>
          <p:cNvSpPr txBox="1">
            <a:spLocks noGrp="1"/>
          </p:cNvSpPr>
          <p:nvPr>
            <p:ph type="title"/>
          </p:nvPr>
        </p:nvSpPr>
        <p:spPr>
          <a:xfrm>
            <a:off x="950967" y="719333"/>
            <a:ext cx="10290000" cy="6376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3500"/>
              <a:buFont typeface="Bebas Neue"/>
              <a:buNone/>
              <a:defRPr>
                <a:solidFill>
                  <a:schemeClr val="dk1"/>
                </a:solidFill>
              </a:defRPr>
            </a:lvl1pPr>
            <a:lvl2pPr lvl="1" rtl="0">
              <a:spcBef>
                <a:spcPts val="0"/>
              </a:spcBef>
              <a:spcAft>
                <a:spcPts val="0"/>
              </a:spcAft>
              <a:buClr>
                <a:schemeClr val="dk1"/>
              </a:buClr>
              <a:buSzPts val="3500"/>
              <a:buFont typeface="Bebas Neue"/>
              <a:buNone/>
              <a:defRPr sz="4667">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4667">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4667">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4667">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4667">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4667">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4667">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4667">
                <a:solidFill>
                  <a:schemeClr val="dk1"/>
                </a:solidFill>
                <a:latin typeface="Bebas Neue"/>
                <a:ea typeface="Bebas Neue"/>
                <a:cs typeface="Bebas Neue"/>
                <a:sym typeface="Bebas Neue"/>
              </a:defRPr>
            </a:lvl9pPr>
          </a:lstStyle>
          <a:p>
            <a:r>
              <a:rPr lang="en-US"/>
              <a:t>Click to edit Master title style</a:t>
            </a:r>
            <a:endParaRPr/>
          </a:p>
        </p:txBody>
      </p:sp>
      <p:sp>
        <p:nvSpPr>
          <p:cNvPr id="89" name="Google Shape;89;p6"/>
          <p:cNvSpPr/>
          <p:nvPr/>
        </p:nvSpPr>
        <p:spPr>
          <a:xfrm>
            <a:off x="221300" y="4224533"/>
            <a:ext cx="206400" cy="2064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0" name="Google Shape;90;p6"/>
          <p:cNvSpPr/>
          <p:nvPr/>
        </p:nvSpPr>
        <p:spPr>
          <a:xfrm>
            <a:off x="11566633" y="1660333"/>
            <a:ext cx="206400" cy="2064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1" name="Google Shape;91;p6"/>
          <p:cNvSpPr/>
          <p:nvPr/>
        </p:nvSpPr>
        <p:spPr>
          <a:xfrm>
            <a:off x="-1443367" y="4458600"/>
            <a:ext cx="1870000" cy="18700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grpSp>
        <p:nvGrpSpPr>
          <p:cNvPr id="92" name="Google Shape;92;p6"/>
          <p:cNvGrpSpPr/>
          <p:nvPr/>
        </p:nvGrpSpPr>
        <p:grpSpPr>
          <a:xfrm>
            <a:off x="-2103739" y="5516757"/>
            <a:ext cx="3063752" cy="3020016"/>
            <a:chOff x="-751812" y="3595825"/>
            <a:chExt cx="3011946" cy="2968950"/>
          </a:xfrm>
        </p:grpSpPr>
        <p:pic>
          <p:nvPicPr>
            <p:cNvPr id="93" name="Google Shape;93;p6"/>
            <p:cNvPicPr preferRelativeResize="0"/>
            <p:nvPr/>
          </p:nvPicPr>
          <p:blipFill>
            <a:blip r:embed="rId2">
              <a:alphaModFix/>
            </a:blip>
            <a:stretch>
              <a:fillRect/>
            </a:stretch>
          </p:blipFill>
          <p:spPr>
            <a:xfrm>
              <a:off x="-751812" y="3621950"/>
              <a:ext cx="2977725" cy="2942825"/>
            </a:xfrm>
            <a:prstGeom prst="rect">
              <a:avLst/>
            </a:prstGeom>
            <a:noFill/>
            <a:ln>
              <a:noFill/>
            </a:ln>
          </p:spPr>
        </p:pic>
        <p:sp>
          <p:nvSpPr>
            <p:cNvPr id="94" name="Google Shape;94;p6"/>
            <p:cNvSpPr/>
            <p:nvPr/>
          </p:nvSpPr>
          <p:spPr>
            <a:xfrm>
              <a:off x="-517250" y="3595825"/>
              <a:ext cx="2777384" cy="2749481"/>
            </a:xfrm>
            <a:custGeom>
              <a:avLst/>
              <a:gdLst/>
              <a:ahLst/>
              <a:cxnLst/>
              <a:rect l="l" t="t" r="r" b="b"/>
              <a:pathLst>
                <a:path w="198775" h="196778" fill="none" extrusionOk="0">
                  <a:moveTo>
                    <a:pt x="169021" y="196777"/>
                  </a:moveTo>
                  <a:lnTo>
                    <a:pt x="167671" y="196777"/>
                  </a:lnTo>
                  <a:cubicBezTo>
                    <a:pt x="166408" y="196635"/>
                    <a:pt x="165132" y="196541"/>
                    <a:pt x="163870" y="196352"/>
                  </a:cubicBezTo>
                  <a:cubicBezTo>
                    <a:pt x="159009" y="195609"/>
                    <a:pt x="154634" y="193766"/>
                    <a:pt x="150920" y="190485"/>
                  </a:cubicBezTo>
                  <a:cubicBezTo>
                    <a:pt x="147470" y="187433"/>
                    <a:pt x="145080" y="183605"/>
                    <a:pt x="142961" y="179588"/>
                  </a:cubicBezTo>
                  <a:cubicBezTo>
                    <a:pt x="140159" y="174254"/>
                    <a:pt x="137647" y="168772"/>
                    <a:pt x="134218" y="163783"/>
                  </a:cubicBezTo>
                  <a:cubicBezTo>
                    <a:pt x="127399" y="153831"/>
                    <a:pt x="118737" y="146115"/>
                    <a:pt x="107516" y="141463"/>
                  </a:cubicBezTo>
                  <a:cubicBezTo>
                    <a:pt x="93601" y="135697"/>
                    <a:pt x="79261" y="135184"/>
                    <a:pt x="64692" y="138297"/>
                  </a:cubicBezTo>
                  <a:cubicBezTo>
                    <a:pt x="58724" y="139579"/>
                    <a:pt x="52789" y="141092"/>
                    <a:pt x="46801" y="142266"/>
                  </a:cubicBezTo>
                  <a:cubicBezTo>
                    <a:pt x="41075" y="143387"/>
                    <a:pt x="35161" y="143104"/>
                    <a:pt x="29571" y="141443"/>
                  </a:cubicBezTo>
                  <a:cubicBezTo>
                    <a:pt x="17635" y="137952"/>
                    <a:pt x="8831" y="130708"/>
                    <a:pt x="3875" y="119183"/>
                  </a:cubicBezTo>
                  <a:cubicBezTo>
                    <a:pt x="763" y="111932"/>
                    <a:pt x="0" y="104371"/>
                    <a:pt x="2262" y="96721"/>
                  </a:cubicBezTo>
                  <a:cubicBezTo>
                    <a:pt x="5401" y="86115"/>
                    <a:pt x="12240" y="78938"/>
                    <a:pt x="22887" y="75745"/>
                  </a:cubicBezTo>
                  <a:cubicBezTo>
                    <a:pt x="27971" y="74226"/>
                    <a:pt x="33183" y="73098"/>
                    <a:pt x="38382" y="72059"/>
                  </a:cubicBezTo>
                  <a:cubicBezTo>
                    <a:pt x="49994" y="69756"/>
                    <a:pt x="58595" y="63410"/>
                    <a:pt x="64503" y="53229"/>
                  </a:cubicBezTo>
                  <a:cubicBezTo>
                    <a:pt x="67230" y="48530"/>
                    <a:pt x="69519" y="43635"/>
                    <a:pt x="71598" y="38632"/>
                  </a:cubicBezTo>
                  <a:cubicBezTo>
                    <a:pt x="74245" y="32306"/>
                    <a:pt x="76784" y="25940"/>
                    <a:pt x="80267" y="19998"/>
                  </a:cubicBezTo>
                  <a:cubicBezTo>
                    <a:pt x="82860" y="15563"/>
                    <a:pt x="85891" y="11478"/>
                    <a:pt x="89827" y="8150"/>
                  </a:cubicBezTo>
                  <a:cubicBezTo>
                    <a:pt x="97382" y="1776"/>
                    <a:pt x="106152" y="1"/>
                    <a:pt x="115698" y="1621"/>
                  </a:cubicBezTo>
                  <a:cubicBezTo>
                    <a:pt x="124718" y="3160"/>
                    <a:pt x="132152" y="7718"/>
                    <a:pt x="138457" y="14192"/>
                  </a:cubicBezTo>
                  <a:cubicBezTo>
                    <a:pt x="144628" y="20518"/>
                    <a:pt x="149084" y="27979"/>
                    <a:pt x="152480" y="36087"/>
                  </a:cubicBezTo>
                  <a:cubicBezTo>
                    <a:pt x="155579" y="43473"/>
                    <a:pt x="157463" y="51122"/>
                    <a:pt x="157199" y="59163"/>
                  </a:cubicBezTo>
                  <a:cubicBezTo>
                    <a:pt x="157064" y="63261"/>
                    <a:pt x="156679" y="67360"/>
                    <a:pt x="156409" y="71451"/>
                  </a:cubicBezTo>
                  <a:cubicBezTo>
                    <a:pt x="155970" y="78094"/>
                    <a:pt x="157294" y="84312"/>
                    <a:pt x="160852" y="90010"/>
                  </a:cubicBezTo>
                  <a:cubicBezTo>
                    <a:pt x="163127" y="93656"/>
                    <a:pt x="165902" y="96890"/>
                    <a:pt x="168940" y="99888"/>
                  </a:cubicBezTo>
                  <a:cubicBezTo>
                    <a:pt x="173119" y="104020"/>
                    <a:pt x="177426" y="108010"/>
                    <a:pt x="181592" y="112155"/>
                  </a:cubicBezTo>
                  <a:cubicBezTo>
                    <a:pt x="186689" y="117225"/>
                    <a:pt x="190652" y="123099"/>
                    <a:pt x="193555" y="129688"/>
                  </a:cubicBezTo>
                  <a:cubicBezTo>
                    <a:pt x="197086" y="137729"/>
                    <a:pt x="198774" y="146155"/>
                    <a:pt x="198727" y="154912"/>
                  </a:cubicBezTo>
                  <a:cubicBezTo>
                    <a:pt x="198707" y="158760"/>
                    <a:pt x="198295" y="162595"/>
                    <a:pt x="197498" y="166355"/>
                  </a:cubicBezTo>
                  <a:cubicBezTo>
                    <a:pt x="195918" y="173789"/>
                    <a:pt x="193191" y="180709"/>
                    <a:pt x="188350" y="186664"/>
                  </a:cubicBezTo>
                  <a:cubicBezTo>
                    <a:pt x="184515" y="191369"/>
                    <a:pt x="179783" y="194752"/>
                    <a:pt x="173760" y="196055"/>
                  </a:cubicBezTo>
                  <a:cubicBezTo>
                    <a:pt x="172194" y="196392"/>
                    <a:pt x="170601" y="196548"/>
                    <a:pt x="169021" y="196777"/>
                  </a:cubicBezTo>
                  <a:close/>
                </a:path>
              </a:pathLst>
            </a:custGeom>
            <a:noFill/>
            <a:ln w="9525" cap="flat" cmpd="sng">
              <a:solidFill>
                <a:schemeClr val="dk1"/>
              </a:solidFill>
              <a:prstDash val="solid"/>
              <a:miter lim="67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pic>
          <p:nvPicPr>
            <p:cNvPr id="95" name="Google Shape;95;p6"/>
            <p:cNvPicPr preferRelativeResize="0"/>
            <p:nvPr/>
          </p:nvPicPr>
          <p:blipFill>
            <a:blip r:embed="rId3">
              <a:alphaModFix/>
            </a:blip>
            <a:stretch>
              <a:fillRect/>
            </a:stretch>
          </p:blipFill>
          <p:spPr>
            <a:xfrm>
              <a:off x="1463300" y="4365200"/>
              <a:ext cx="651750" cy="617300"/>
            </a:xfrm>
            <a:prstGeom prst="rect">
              <a:avLst/>
            </a:prstGeom>
            <a:noFill/>
            <a:ln>
              <a:noFill/>
            </a:ln>
          </p:spPr>
        </p:pic>
      </p:grpSp>
      <p:sp>
        <p:nvSpPr>
          <p:cNvPr id="96" name="Google Shape;96;p6"/>
          <p:cNvSpPr/>
          <p:nvPr/>
        </p:nvSpPr>
        <p:spPr>
          <a:xfrm>
            <a:off x="11802733" y="719333"/>
            <a:ext cx="694000" cy="6940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sp>
        <p:nvSpPr>
          <p:cNvPr id="97" name="Google Shape;97;p6"/>
          <p:cNvSpPr/>
          <p:nvPr/>
        </p:nvSpPr>
        <p:spPr>
          <a:xfrm>
            <a:off x="10012033" y="-347467"/>
            <a:ext cx="1406800" cy="1406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pic>
        <p:nvPicPr>
          <p:cNvPr id="98" name="Google Shape;98;p6"/>
          <p:cNvPicPr preferRelativeResize="0"/>
          <p:nvPr/>
        </p:nvPicPr>
        <p:blipFill rotWithShape="1">
          <a:blip r:embed="rId4">
            <a:alphaModFix/>
          </a:blip>
          <a:srcRect l="10279" t="7777" r="12194" b="7777"/>
          <a:stretch/>
        </p:blipFill>
        <p:spPr>
          <a:xfrm>
            <a:off x="11023001" y="-673967"/>
            <a:ext cx="1865535" cy="1796800"/>
          </a:xfrm>
          <a:prstGeom prst="rect">
            <a:avLst/>
          </a:prstGeom>
          <a:noFill/>
          <a:ln>
            <a:noFill/>
          </a:ln>
        </p:spPr>
      </p:pic>
    </p:spTree>
    <p:extLst>
      <p:ext uri="{BB962C8B-B14F-4D97-AF65-F5344CB8AC3E}">
        <p14:creationId xmlns:p14="http://schemas.microsoft.com/office/powerpoint/2010/main" val="99944081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chemeClr val="lt1"/>
        </a:solidFill>
        <a:effectLst/>
      </p:bgPr>
    </p:bg>
    <p:spTree>
      <p:nvGrpSpPr>
        <p:cNvPr id="1" name="Shape 57"/>
        <p:cNvGrpSpPr/>
        <p:nvPr/>
      </p:nvGrpSpPr>
      <p:grpSpPr>
        <a:xfrm>
          <a:off x="0" y="0"/>
          <a:ext cx="0" cy="0"/>
          <a:chOff x="0" y="0"/>
          <a:chExt cx="0" cy="0"/>
        </a:xfrm>
      </p:grpSpPr>
      <p:sp>
        <p:nvSpPr>
          <p:cNvPr id="58" name="Google Shape;58;p4"/>
          <p:cNvSpPr txBox="1">
            <a:spLocks noGrp="1"/>
          </p:cNvSpPr>
          <p:nvPr>
            <p:ph type="body" idx="1"/>
          </p:nvPr>
        </p:nvSpPr>
        <p:spPr>
          <a:xfrm>
            <a:off x="960000" y="1589569"/>
            <a:ext cx="10272000" cy="4555200"/>
          </a:xfrm>
          <a:prstGeom prst="rect">
            <a:avLst/>
          </a:prstGeom>
        </p:spPr>
        <p:txBody>
          <a:bodyPr spcFirstLastPara="1" wrap="square" lIns="0" tIns="0" rIns="0" bIns="0" anchor="t" anchorCtr="0">
            <a:noAutofit/>
          </a:bodyPr>
          <a:lstStyle>
            <a:lvl1pPr marL="609585" lvl="0" indent="-406390" rtl="0">
              <a:lnSpc>
                <a:spcPct val="100000"/>
              </a:lnSpc>
              <a:spcBef>
                <a:spcPts val="0"/>
              </a:spcBef>
              <a:spcAft>
                <a:spcPts val="0"/>
              </a:spcAft>
              <a:buClr>
                <a:schemeClr val="dk1"/>
              </a:buClr>
              <a:buSzPts val="1200"/>
              <a:buAutoNum type="arabicPeriod"/>
              <a:defRPr sz="1667">
                <a:solidFill>
                  <a:schemeClr val="dk1"/>
                </a:solidFill>
              </a:defRPr>
            </a:lvl1pPr>
            <a:lvl2pPr marL="1219170" lvl="1" indent="-406390" rtl="0">
              <a:lnSpc>
                <a:spcPct val="100000"/>
              </a:lnSpc>
              <a:spcBef>
                <a:spcPts val="0"/>
              </a:spcBef>
              <a:spcAft>
                <a:spcPts val="0"/>
              </a:spcAft>
              <a:buClr>
                <a:schemeClr val="dk1"/>
              </a:buClr>
              <a:buSzPts val="1200"/>
              <a:buAutoNum type="alphaLcPeriod"/>
              <a:defRPr>
                <a:solidFill>
                  <a:schemeClr val="dk1"/>
                </a:solidFill>
              </a:defRPr>
            </a:lvl2pPr>
            <a:lvl3pPr marL="1828754" lvl="2" indent="-406390" rtl="0">
              <a:lnSpc>
                <a:spcPct val="100000"/>
              </a:lnSpc>
              <a:spcBef>
                <a:spcPts val="0"/>
              </a:spcBef>
              <a:spcAft>
                <a:spcPts val="0"/>
              </a:spcAft>
              <a:buClr>
                <a:schemeClr val="dk1"/>
              </a:buClr>
              <a:buSzPts val="1200"/>
              <a:buAutoNum type="romanLcPeriod"/>
              <a:defRPr>
                <a:solidFill>
                  <a:schemeClr val="dk1"/>
                </a:solidFill>
              </a:defRPr>
            </a:lvl3pPr>
            <a:lvl4pPr marL="2438339" lvl="3" indent="-406390" rtl="0">
              <a:lnSpc>
                <a:spcPct val="100000"/>
              </a:lnSpc>
              <a:spcBef>
                <a:spcPts val="0"/>
              </a:spcBef>
              <a:spcAft>
                <a:spcPts val="0"/>
              </a:spcAft>
              <a:buClr>
                <a:schemeClr val="dk1"/>
              </a:buClr>
              <a:buSzPts val="1200"/>
              <a:buAutoNum type="arabicPeriod"/>
              <a:defRPr>
                <a:solidFill>
                  <a:schemeClr val="dk1"/>
                </a:solidFill>
              </a:defRPr>
            </a:lvl4pPr>
            <a:lvl5pPr marL="3047924" lvl="4" indent="-406390" rtl="0">
              <a:lnSpc>
                <a:spcPct val="100000"/>
              </a:lnSpc>
              <a:spcBef>
                <a:spcPts val="0"/>
              </a:spcBef>
              <a:spcAft>
                <a:spcPts val="0"/>
              </a:spcAft>
              <a:buClr>
                <a:schemeClr val="dk1"/>
              </a:buClr>
              <a:buSzPts val="1200"/>
              <a:buAutoNum type="alphaLcPeriod"/>
              <a:defRPr>
                <a:solidFill>
                  <a:schemeClr val="dk1"/>
                </a:solidFill>
              </a:defRPr>
            </a:lvl5pPr>
            <a:lvl6pPr marL="3657509" lvl="5" indent="-406390" rtl="0">
              <a:lnSpc>
                <a:spcPct val="100000"/>
              </a:lnSpc>
              <a:spcBef>
                <a:spcPts val="0"/>
              </a:spcBef>
              <a:spcAft>
                <a:spcPts val="0"/>
              </a:spcAft>
              <a:buClr>
                <a:schemeClr val="dk1"/>
              </a:buClr>
              <a:buSzPts val="1200"/>
              <a:buAutoNum type="romanLcPeriod"/>
              <a:defRPr>
                <a:solidFill>
                  <a:schemeClr val="dk1"/>
                </a:solidFill>
              </a:defRPr>
            </a:lvl6pPr>
            <a:lvl7pPr marL="4267093" lvl="6" indent="-406390" rtl="0">
              <a:lnSpc>
                <a:spcPct val="100000"/>
              </a:lnSpc>
              <a:spcBef>
                <a:spcPts val="0"/>
              </a:spcBef>
              <a:spcAft>
                <a:spcPts val="0"/>
              </a:spcAft>
              <a:buClr>
                <a:schemeClr val="dk1"/>
              </a:buClr>
              <a:buSzPts val="1200"/>
              <a:buAutoNum type="arabicPeriod"/>
              <a:defRPr>
                <a:solidFill>
                  <a:schemeClr val="dk1"/>
                </a:solidFill>
              </a:defRPr>
            </a:lvl7pPr>
            <a:lvl8pPr marL="4876678" lvl="7" indent="-406390" rtl="0">
              <a:lnSpc>
                <a:spcPct val="100000"/>
              </a:lnSpc>
              <a:spcBef>
                <a:spcPts val="0"/>
              </a:spcBef>
              <a:spcAft>
                <a:spcPts val="0"/>
              </a:spcAft>
              <a:buClr>
                <a:schemeClr val="dk1"/>
              </a:buClr>
              <a:buSzPts val="1200"/>
              <a:buAutoNum type="alphaLcPeriod"/>
              <a:defRPr>
                <a:solidFill>
                  <a:schemeClr val="dk1"/>
                </a:solidFill>
              </a:defRPr>
            </a:lvl8pPr>
            <a:lvl9pPr marL="5486263" lvl="8" indent="-406390" rtl="0">
              <a:lnSpc>
                <a:spcPct val="100000"/>
              </a:lnSpc>
              <a:spcBef>
                <a:spcPts val="0"/>
              </a:spcBef>
              <a:spcAft>
                <a:spcPts val="0"/>
              </a:spcAft>
              <a:buClr>
                <a:schemeClr val="dk1"/>
              </a:buClr>
              <a:buSzPts val="1200"/>
              <a:buAutoNum type="romanLcPeriod"/>
              <a:defRPr>
                <a:solidFill>
                  <a:schemeClr val="dk1"/>
                </a:solidFill>
              </a:defRPr>
            </a:lvl9pPr>
          </a:lstStyle>
          <a:p>
            <a:pPr lvl="0"/>
            <a:r>
              <a:rPr lang="en-US"/>
              <a:t>Click to edit Master text styles</a:t>
            </a:r>
          </a:p>
        </p:txBody>
      </p:sp>
      <p:sp>
        <p:nvSpPr>
          <p:cNvPr id="59" name="Google Shape;59;p4"/>
          <p:cNvSpPr txBox="1">
            <a:spLocks noGrp="1"/>
          </p:cNvSpPr>
          <p:nvPr>
            <p:ph type="title"/>
          </p:nvPr>
        </p:nvSpPr>
        <p:spPr>
          <a:xfrm>
            <a:off x="950967" y="719333"/>
            <a:ext cx="10290000" cy="6376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3900"/>
              <a:buNone/>
              <a:defRPr>
                <a:solidFill>
                  <a:schemeClr val="dk1"/>
                </a:solidFill>
              </a:defRPr>
            </a:lvl1pPr>
            <a:lvl2pPr lvl="1" rtl="0">
              <a:spcBef>
                <a:spcPts val="0"/>
              </a:spcBef>
              <a:spcAft>
                <a:spcPts val="0"/>
              </a:spcAft>
              <a:buClr>
                <a:schemeClr val="dk1"/>
              </a:buClr>
              <a:buSzPts val="3900"/>
              <a:buNone/>
              <a:defRPr>
                <a:solidFill>
                  <a:schemeClr val="dk1"/>
                </a:solidFill>
              </a:defRPr>
            </a:lvl2pPr>
            <a:lvl3pPr lvl="2" rtl="0">
              <a:spcBef>
                <a:spcPts val="0"/>
              </a:spcBef>
              <a:spcAft>
                <a:spcPts val="0"/>
              </a:spcAft>
              <a:buClr>
                <a:schemeClr val="dk1"/>
              </a:buClr>
              <a:buSzPts val="3900"/>
              <a:buNone/>
              <a:defRPr>
                <a:solidFill>
                  <a:schemeClr val="dk1"/>
                </a:solidFill>
              </a:defRPr>
            </a:lvl3pPr>
            <a:lvl4pPr lvl="3" rtl="0">
              <a:spcBef>
                <a:spcPts val="0"/>
              </a:spcBef>
              <a:spcAft>
                <a:spcPts val="0"/>
              </a:spcAft>
              <a:buClr>
                <a:schemeClr val="dk1"/>
              </a:buClr>
              <a:buSzPts val="3900"/>
              <a:buNone/>
              <a:defRPr>
                <a:solidFill>
                  <a:schemeClr val="dk1"/>
                </a:solidFill>
              </a:defRPr>
            </a:lvl4pPr>
            <a:lvl5pPr lvl="4" rtl="0">
              <a:spcBef>
                <a:spcPts val="0"/>
              </a:spcBef>
              <a:spcAft>
                <a:spcPts val="0"/>
              </a:spcAft>
              <a:buClr>
                <a:schemeClr val="dk1"/>
              </a:buClr>
              <a:buSzPts val="3900"/>
              <a:buNone/>
              <a:defRPr>
                <a:solidFill>
                  <a:schemeClr val="dk1"/>
                </a:solidFill>
              </a:defRPr>
            </a:lvl5pPr>
            <a:lvl6pPr lvl="5" rtl="0">
              <a:spcBef>
                <a:spcPts val="0"/>
              </a:spcBef>
              <a:spcAft>
                <a:spcPts val="0"/>
              </a:spcAft>
              <a:buClr>
                <a:schemeClr val="dk1"/>
              </a:buClr>
              <a:buSzPts val="3900"/>
              <a:buNone/>
              <a:defRPr>
                <a:solidFill>
                  <a:schemeClr val="dk1"/>
                </a:solidFill>
              </a:defRPr>
            </a:lvl6pPr>
            <a:lvl7pPr lvl="6" rtl="0">
              <a:spcBef>
                <a:spcPts val="0"/>
              </a:spcBef>
              <a:spcAft>
                <a:spcPts val="0"/>
              </a:spcAft>
              <a:buClr>
                <a:schemeClr val="dk1"/>
              </a:buClr>
              <a:buSzPts val="3900"/>
              <a:buNone/>
              <a:defRPr>
                <a:solidFill>
                  <a:schemeClr val="dk1"/>
                </a:solidFill>
              </a:defRPr>
            </a:lvl7pPr>
            <a:lvl8pPr lvl="7" rtl="0">
              <a:spcBef>
                <a:spcPts val="0"/>
              </a:spcBef>
              <a:spcAft>
                <a:spcPts val="0"/>
              </a:spcAft>
              <a:buClr>
                <a:schemeClr val="dk1"/>
              </a:buClr>
              <a:buSzPts val="3900"/>
              <a:buNone/>
              <a:defRPr>
                <a:solidFill>
                  <a:schemeClr val="dk1"/>
                </a:solidFill>
              </a:defRPr>
            </a:lvl8pPr>
            <a:lvl9pPr lvl="8" rtl="0">
              <a:spcBef>
                <a:spcPts val="0"/>
              </a:spcBef>
              <a:spcAft>
                <a:spcPts val="0"/>
              </a:spcAft>
              <a:buClr>
                <a:schemeClr val="dk1"/>
              </a:buClr>
              <a:buSzPts val="3900"/>
              <a:buNone/>
              <a:defRPr>
                <a:solidFill>
                  <a:schemeClr val="dk1"/>
                </a:solidFill>
              </a:defRPr>
            </a:lvl9pPr>
          </a:lstStyle>
          <a:p>
            <a:r>
              <a:rPr lang="en-US"/>
              <a:t>Click to edit Master title style</a:t>
            </a:r>
            <a:endParaRPr/>
          </a:p>
        </p:txBody>
      </p:sp>
    </p:spTree>
    <p:extLst>
      <p:ext uri="{BB962C8B-B14F-4D97-AF65-F5344CB8AC3E}">
        <p14:creationId xmlns:p14="http://schemas.microsoft.com/office/powerpoint/2010/main" val="294338258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31"/>
        <p:cNvGrpSpPr/>
        <p:nvPr/>
      </p:nvGrpSpPr>
      <p:grpSpPr>
        <a:xfrm>
          <a:off x="0" y="0"/>
          <a:ext cx="0" cy="0"/>
          <a:chOff x="0" y="0"/>
          <a:chExt cx="0" cy="0"/>
        </a:xfrm>
      </p:grpSpPr>
    </p:spTree>
    <p:extLst>
      <p:ext uri="{BB962C8B-B14F-4D97-AF65-F5344CB8AC3E}">
        <p14:creationId xmlns:p14="http://schemas.microsoft.com/office/powerpoint/2010/main" val="307781316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35"/>
        <p:cNvGrpSpPr/>
        <p:nvPr/>
      </p:nvGrpSpPr>
      <p:grpSpPr>
        <a:xfrm>
          <a:off x="0" y="0"/>
          <a:ext cx="0" cy="0"/>
          <a:chOff x="0" y="0"/>
          <a:chExt cx="0" cy="0"/>
        </a:xfrm>
      </p:grpSpPr>
    </p:spTree>
    <p:extLst>
      <p:ext uri="{BB962C8B-B14F-4D97-AF65-F5344CB8AC3E}">
        <p14:creationId xmlns:p14="http://schemas.microsoft.com/office/powerpoint/2010/main" val="149192869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rot="10800000" flipH="1">
            <a:off x="5226657" y="5302711"/>
            <a:ext cx="1738000" cy="150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11" name="Google Shape;11;p2"/>
          <p:cNvSpPr/>
          <p:nvPr/>
        </p:nvSpPr>
        <p:spPr>
          <a:xfrm rot="5400000">
            <a:off x="5078743" y="-108000"/>
            <a:ext cx="2034000" cy="23488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12" name="Google Shape;12;p2"/>
          <p:cNvSpPr txBox="1">
            <a:spLocks noGrp="1"/>
          </p:cNvSpPr>
          <p:nvPr>
            <p:ph type="ctrTitle"/>
          </p:nvPr>
        </p:nvSpPr>
        <p:spPr>
          <a:xfrm>
            <a:off x="1866900" y="2655767"/>
            <a:ext cx="8458000" cy="15464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400"/>
            </a:lvl1pPr>
            <a:lvl2pPr lvl="1" algn="ctr">
              <a:spcBef>
                <a:spcPts val="0"/>
              </a:spcBef>
              <a:spcAft>
                <a:spcPts val="0"/>
              </a:spcAft>
              <a:buSzPts val="4800"/>
              <a:buNone/>
              <a:defRPr sz="6400"/>
            </a:lvl2pPr>
            <a:lvl3pPr lvl="2" algn="ctr">
              <a:spcBef>
                <a:spcPts val="0"/>
              </a:spcBef>
              <a:spcAft>
                <a:spcPts val="0"/>
              </a:spcAft>
              <a:buSzPts val="4800"/>
              <a:buNone/>
              <a:defRPr sz="6400"/>
            </a:lvl3pPr>
            <a:lvl4pPr lvl="3" algn="ctr">
              <a:spcBef>
                <a:spcPts val="0"/>
              </a:spcBef>
              <a:spcAft>
                <a:spcPts val="0"/>
              </a:spcAft>
              <a:buSzPts val="4800"/>
              <a:buNone/>
              <a:defRPr sz="6400"/>
            </a:lvl4pPr>
            <a:lvl5pPr lvl="4" algn="ctr">
              <a:spcBef>
                <a:spcPts val="0"/>
              </a:spcBef>
              <a:spcAft>
                <a:spcPts val="0"/>
              </a:spcAft>
              <a:buSzPts val="4800"/>
              <a:buNone/>
              <a:defRPr sz="6400"/>
            </a:lvl5pPr>
            <a:lvl6pPr lvl="5" algn="ctr">
              <a:spcBef>
                <a:spcPts val="0"/>
              </a:spcBef>
              <a:spcAft>
                <a:spcPts val="0"/>
              </a:spcAft>
              <a:buSzPts val="4800"/>
              <a:buNone/>
              <a:defRPr sz="6400"/>
            </a:lvl6pPr>
            <a:lvl7pPr lvl="6" algn="ctr">
              <a:spcBef>
                <a:spcPts val="0"/>
              </a:spcBef>
              <a:spcAft>
                <a:spcPts val="0"/>
              </a:spcAft>
              <a:buSzPts val="4800"/>
              <a:buNone/>
              <a:defRPr sz="6400"/>
            </a:lvl7pPr>
            <a:lvl8pPr lvl="7" algn="ctr">
              <a:spcBef>
                <a:spcPts val="0"/>
              </a:spcBef>
              <a:spcAft>
                <a:spcPts val="0"/>
              </a:spcAft>
              <a:buSzPts val="4800"/>
              <a:buNone/>
              <a:defRPr sz="6400"/>
            </a:lvl8pPr>
            <a:lvl9pPr lvl="8" algn="ctr">
              <a:spcBef>
                <a:spcPts val="0"/>
              </a:spcBef>
              <a:spcAft>
                <a:spcPts val="0"/>
              </a:spcAft>
              <a:buSzPts val="4800"/>
              <a:buNone/>
              <a:defRPr sz="6400"/>
            </a:lvl9pPr>
          </a:lstStyle>
          <a:p>
            <a:r>
              <a:rPr lang="en-US"/>
              <a:t>Click to edit Master title style</a:t>
            </a:r>
            <a:endParaRPr/>
          </a:p>
        </p:txBody>
      </p:sp>
      <p:sp>
        <p:nvSpPr>
          <p:cNvPr id="13" name="Google Shape;13;p2"/>
          <p:cNvSpPr/>
          <p:nvPr/>
        </p:nvSpPr>
        <p:spPr>
          <a:xfrm rot="10800000" flipH="1">
            <a:off x="3746500" y="-230500"/>
            <a:ext cx="1482000" cy="1283200"/>
          </a:xfrm>
          <a:prstGeom prst="hexagon">
            <a:avLst>
              <a:gd name="adj" fmla="val 28678"/>
              <a:gd name="vf" fmla="val 115470"/>
            </a:avLst>
          </a:prstGeom>
          <a:noFill/>
          <a:ln w="19050"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4" name="Google Shape;14;p2"/>
          <p:cNvSpPr/>
          <p:nvPr/>
        </p:nvSpPr>
        <p:spPr>
          <a:xfrm rot="10800000" flipH="1">
            <a:off x="4803631" y="1813479"/>
            <a:ext cx="658400" cy="5700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5" name="Google Shape;15;p2"/>
          <p:cNvSpPr/>
          <p:nvPr/>
        </p:nvSpPr>
        <p:spPr>
          <a:xfrm rot="10800000" flipH="1">
            <a:off x="7038553" y="1140372"/>
            <a:ext cx="1259600" cy="1090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6" name="Google Shape;16;p2"/>
          <p:cNvSpPr/>
          <p:nvPr/>
        </p:nvSpPr>
        <p:spPr>
          <a:xfrm rot="10800000" flipH="1">
            <a:off x="7154399" y="469765"/>
            <a:ext cx="658400" cy="5696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7" name="Google Shape;17;p2"/>
          <p:cNvGrpSpPr/>
          <p:nvPr/>
        </p:nvGrpSpPr>
        <p:grpSpPr>
          <a:xfrm>
            <a:off x="7398871" y="1373041"/>
            <a:ext cx="539520" cy="498745"/>
            <a:chOff x="5975075" y="2327500"/>
            <a:chExt cx="420100" cy="388350"/>
          </a:xfrm>
        </p:grpSpPr>
        <p:sp>
          <p:nvSpPr>
            <p:cNvPr id="18" name="Google Shape;18;p2"/>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 name="Google Shape;19;p2"/>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20" name="Google Shape;20;p2"/>
          <p:cNvSpPr/>
          <p:nvPr/>
        </p:nvSpPr>
        <p:spPr>
          <a:xfrm>
            <a:off x="4337362" y="151031"/>
            <a:ext cx="300113" cy="519952"/>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21" name="Google Shape;21;p2"/>
          <p:cNvGrpSpPr/>
          <p:nvPr/>
        </p:nvGrpSpPr>
        <p:grpSpPr>
          <a:xfrm>
            <a:off x="5840701" y="686924"/>
            <a:ext cx="510611" cy="809481"/>
            <a:chOff x="6718575" y="2318625"/>
            <a:chExt cx="256950" cy="407375"/>
          </a:xfrm>
        </p:grpSpPr>
        <p:sp>
          <p:nvSpPr>
            <p:cNvPr id="22" name="Google Shape;22;p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 name="Google Shape;23;p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 name="Google Shape;24;p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 name="Google Shape;25;p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 name="Google Shape;26;p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 name="Google Shape;27;p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 name="Google Shape;28;p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 name="Google Shape;29;p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30" name="Google Shape;30;p2"/>
          <p:cNvGrpSpPr/>
          <p:nvPr/>
        </p:nvGrpSpPr>
        <p:grpSpPr>
          <a:xfrm>
            <a:off x="4265952" y="1203946"/>
            <a:ext cx="526691" cy="537729"/>
            <a:chOff x="3951850" y="2985350"/>
            <a:chExt cx="407950" cy="416500"/>
          </a:xfrm>
        </p:grpSpPr>
        <p:sp>
          <p:nvSpPr>
            <p:cNvPr id="31" name="Google Shape;31;p2"/>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 name="Google Shape;32;p2"/>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 name="Google Shape;33;p2"/>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 name="Google Shape;34;p2"/>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35" name="Google Shape;35;p2"/>
          <p:cNvSpPr/>
          <p:nvPr/>
        </p:nvSpPr>
        <p:spPr>
          <a:xfrm rot="10800000" flipH="1">
            <a:off x="6680711" y="6102197"/>
            <a:ext cx="1377200" cy="1192800"/>
          </a:xfrm>
          <a:prstGeom prst="hexagon">
            <a:avLst>
              <a:gd name="adj" fmla="val 28678"/>
              <a:gd name="vf" fmla="val 115470"/>
            </a:avLst>
          </a:prstGeom>
          <a:noFill/>
          <a:ln w="19050"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6" name="Google Shape;36;p2"/>
          <p:cNvSpPr/>
          <p:nvPr/>
        </p:nvSpPr>
        <p:spPr>
          <a:xfrm rot="10800000" flipH="1">
            <a:off x="6844905" y="5408600"/>
            <a:ext cx="720000" cy="6232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7" name="Google Shape;37;p2"/>
          <p:cNvSpPr/>
          <p:nvPr/>
        </p:nvSpPr>
        <p:spPr>
          <a:xfrm rot="10800000" flipH="1">
            <a:off x="4135612" y="4839625"/>
            <a:ext cx="1377200" cy="11920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8" name="Google Shape;38;p2"/>
          <p:cNvSpPr/>
          <p:nvPr/>
        </p:nvSpPr>
        <p:spPr>
          <a:xfrm rot="10800000" flipH="1">
            <a:off x="4707179" y="6102216"/>
            <a:ext cx="602800" cy="5216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9" name="Google Shape;39;p2"/>
          <p:cNvSpPr/>
          <p:nvPr/>
        </p:nvSpPr>
        <p:spPr>
          <a:xfrm>
            <a:off x="7160941" y="6490348"/>
            <a:ext cx="416671" cy="416645"/>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40" name="Google Shape;40;p2"/>
          <p:cNvGrpSpPr/>
          <p:nvPr/>
        </p:nvGrpSpPr>
        <p:grpSpPr>
          <a:xfrm>
            <a:off x="7696013" y="5408587"/>
            <a:ext cx="765257" cy="734067"/>
            <a:chOff x="5241175" y="4959100"/>
            <a:chExt cx="539775" cy="517775"/>
          </a:xfrm>
        </p:grpSpPr>
        <p:sp>
          <p:nvSpPr>
            <p:cNvPr id="41" name="Google Shape;41;p2"/>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 name="Google Shape;42;p2"/>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 name="Google Shape;43;p2"/>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 name="Google Shape;44;p2"/>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 name="Google Shape;45;p2"/>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 name="Google Shape;46;p2"/>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47" name="Google Shape;47;p2"/>
          <p:cNvSpPr/>
          <p:nvPr/>
        </p:nvSpPr>
        <p:spPr>
          <a:xfrm>
            <a:off x="4572278" y="5206389"/>
            <a:ext cx="503785" cy="45824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40096143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48"/>
        <p:cNvGrpSpPr/>
        <p:nvPr/>
      </p:nvGrpSpPr>
      <p:grpSpPr>
        <a:xfrm>
          <a:off x="0" y="0"/>
          <a:ext cx="0" cy="0"/>
          <a:chOff x="0" y="0"/>
          <a:chExt cx="0" cy="0"/>
        </a:xfrm>
      </p:grpSpPr>
      <p:sp>
        <p:nvSpPr>
          <p:cNvPr id="49" name="Google Shape;49;p3"/>
          <p:cNvSpPr/>
          <p:nvPr/>
        </p:nvSpPr>
        <p:spPr>
          <a:xfrm rot="10800000" flipH="1">
            <a:off x="-126625" y="405101"/>
            <a:ext cx="1379600" cy="119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50" name="Google Shape;50;p3"/>
          <p:cNvSpPr/>
          <p:nvPr/>
        </p:nvSpPr>
        <p:spPr>
          <a:xfrm rot="5400000">
            <a:off x="745867" y="2051767"/>
            <a:ext cx="2384000" cy="27528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51" name="Google Shape;51;p3"/>
          <p:cNvSpPr txBox="1">
            <a:spLocks noGrp="1"/>
          </p:cNvSpPr>
          <p:nvPr>
            <p:ph type="ctrTitle"/>
          </p:nvPr>
        </p:nvSpPr>
        <p:spPr>
          <a:xfrm>
            <a:off x="3657600" y="2314333"/>
            <a:ext cx="7518400" cy="1546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4800"/>
            </a:lvl1pPr>
            <a:lvl2pPr lvl="1" rtl="0">
              <a:spcBef>
                <a:spcPts val="0"/>
              </a:spcBef>
              <a:spcAft>
                <a:spcPts val="0"/>
              </a:spcAft>
              <a:buSzPts val="3600"/>
              <a:buNone/>
              <a:defRPr sz="4800"/>
            </a:lvl2pPr>
            <a:lvl3pPr lvl="2" rtl="0">
              <a:spcBef>
                <a:spcPts val="0"/>
              </a:spcBef>
              <a:spcAft>
                <a:spcPts val="0"/>
              </a:spcAft>
              <a:buSzPts val="3600"/>
              <a:buNone/>
              <a:defRPr sz="4800"/>
            </a:lvl3pPr>
            <a:lvl4pPr lvl="3" rtl="0">
              <a:spcBef>
                <a:spcPts val="0"/>
              </a:spcBef>
              <a:spcAft>
                <a:spcPts val="0"/>
              </a:spcAft>
              <a:buSzPts val="3600"/>
              <a:buNone/>
              <a:defRPr sz="4800"/>
            </a:lvl4pPr>
            <a:lvl5pPr lvl="4" rtl="0">
              <a:spcBef>
                <a:spcPts val="0"/>
              </a:spcBef>
              <a:spcAft>
                <a:spcPts val="0"/>
              </a:spcAft>
              <a:buSzPts val="3600"/>
              <a:buNone/>
              <a:defRPr sz="4800"/>
            </a:lvl5pPr>
            <a:lvl6pPr lvl="5" rtl="0">
              <a:spcBef>
                <a:spcPts val="0"/>
              </a:spcBef>
              <a:spcAft>
                <a:spcPts val="0"/>
              </a:spcAft>
              <a:buSzPts val="3600"/>
              <a:buNone/>
              <a:defRPr sz="4800"/>
            </a:lvl6pPr>
            <a:lvl7pPr lvl="6" rtl="0">
              <a:spcBef>
                <a:spcPts val="0"/>
              </a:spcBef>
              <a:spcAft>
                <a:spcPts val="0"/>
              </a:spcAft>
              <a:buSzPts val="3600"/>
              <a:buNone/>
              <a:defRPr sz="4800"/>
            </a:lvl7pPr>
            <a:lvl8pPr lvl="7" rtl="0">
              <a:spcBef>
                <a:spcPts val="0"/>
              </a:spcBef>
              <a:spcAft>
                <a:spcPts val="0"/>
              </a:spcAft>
              <a:buSzPts val="3600"/>
              <a:buNone/>
              <a:defRPr sz="4800"/>
            </a:lvl8pPr>
            <a:lvl9pPr lvl="8" rtl="0">
              <a:spcBef>
                <a:spcPts val="0"/>
              </a:spcBef>
              <a:spcAft>
                <a:spcPts val="0"/>
              </a:spcAft>
              <a:buSzPts val="3600"/>
              <a:buNone/>
              <a:defRPr sz="4800"/>
            </a:lvl9pPr>
          </a:lstStyle>
          <a:p>
            <a:r>
              <a:rPr lang="en-US"/>
              <a:t>Click to edit Master title style</a:t>
            </a:r>
            <a:endParaRPr/>
          </a:p>
        </p:txBody>
      </p:sp>
      <p:sp>
        <p:nvSpPr>
          <p:cNvPr id="52" name="Google Shape;52;p3"/>
          <p:cNvSpPr txBox="1">
            <a:spLocks noGrp="1"/>
          </p:cNvSpPr>
          <p:nvPr>
            <p:ph type="subTitle" idx="1"/>
          </p:nvPr>
        </p:nvSpPr>
        <p:spPr>
          <a:xfrm>
            <a:off x="3657600" y="3761339"/>
            <a:ext cx="7594800" cy="1046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sp>
        <p:nvSpPr>
          <p:cNvPr id="53" name="Google Shape;53;p3"/>
          <p:cNvSpPr/>
          <p:nvPr/>
        </p:nvSpPr>
        <p:spPr>
          <a:xfrm rot="10800000" flipH="1">
            <a:off x="88899" y="4180567"/>
            <a:ext cx="10932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4" name="Google Shape;54;p3"/>
          <p:cNvSpPr/>
          <p:nvPr/>
        </p:nvSpPr>
        <p:spPr>
          <a:xfrm rot="10800000" flipH="1">
            <a:off x="1104900" y="4688733"/>
            <a:ext cx="571600" cy="49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5" name="Google Shape;55;p3"/>
          <p:cNvSpPr/>
          <p:nvPr/>
        </p:nvSpPr>
        <p:spPr>
          <a:xfrm rot="10800000" flipH="1">
            <a:off x="1015999" y="1170600"/>
            <a:ext cx="10932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6" name="Google Shape;56;p3"/>
          <p:cNvSpPr/>
          <p:nvPr/>
        </p:nvSpPr>
        <p:spPr>
          <a:xfrm rot="10800000" flipH="1">
            <a:off x="1058468" y="6257068"/>
            <a:ext cx="690000" cy="5972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57" name="Google Shape;57;p3"/>
          <p:cNvGrpSpPr/>
          <p:nvPr/>
        </p:nvGrpSpPr>
        <p:grpSpPr>
          <a:xfrm>
            <a:off x="1328479" y="1427558"/>
            <a:ext cx="468272" cy="432881"/>
            <a:chOff x="5975075" y="2327500"/>
            <a:chExt cx="420100" cy="388350"/>
          </a:xfrm>
        </p:grpSpPr>
        <p:sp>
          <p:nvSpPr>
            <p:cNvPr id="58" name="Google Shape;58;p3"/>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 name="Google Shape;59;p3"/>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60" name="Google Shape;60;p3"/>
          <p:cNvSpPr/>
          <p:nvPr/>
        </p:nvSpPr>
        <p:spPr>
          <a:xfrm>
            <a:off x="524801" y="4462170"/>
            <a:ext cx="221415" cy="38360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61" name="Google Shape;61;p3"/>
          <p:cNvGrpSpPr/>
          <p:nvPr/>
        </p:nvGrpSpPr>
        <p:grpSpPr>
          <a:xfrm>
            <a:off x="407005" y="738475"/>
            <a:ext cx="329959" cy="523069"/>
            <a:chOff x="6718575" y="2318625"/>
            <a:chExt cx="256950" cy="407375"/>
          </a:xfrm>
        </p:grpSpPr>
        <p:sp>
          <p:nvSpPr>
            <p:cNvPr id="62" name="Google Shape;62;p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 name="Google Shape;63;p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 name="Google Shape;64;p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 name="Google Shape;65;p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 name="Google Shape;66;p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 name="Google Shape;67;p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 name="Google Shape;68;p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 name="Google Shape;69;p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70" name="Google Shape;70;p3"/>
          <p:cNvGrpSpPr/>
          <p:nvPr/>
        </p:nvGrpSpPr>
        <p:grpSpPr>
          <a:xfrm>
            <a:off x="1893312" y="4845775"/>
            <a:ext cx="457176" cy="466757"/>
            <a:chOff x="3951850" y="2985350"/>
            <a:chExt cx="407950" cy="416500"/>
          </a:xfrm>
        </p:grpSpPr>
        <p:sp>
          <p:nvSpPr>
            <p:cNvPr id="71" name="Google Shape;71;p3"/>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 name="Google Shape;72;p3"/>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 name="Google Shape;73;p3"/>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 name="Google Shape;74;p3"/>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75" name="Google Shape;75;p3"/>
          <p:cNvSpPr/>
          <p:nvPr/>
        </p:nvSpPr>
        <p:spPr>
          <a:xfrm rot="10800000" flipH="1">
            <a:off x="977899" y="5248033"/>
            <a:ext cx="1093200" cy="9468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6" name="Google Shape;76;p3"/>
          <p:cNvSpPr/>
          <p:nvPr/>
        </p:nvSpPr>
        <p:spPr>
          <a:xfrm rot="10800000" flipH="1">
            <a:off x="984700" y="134467"/>
            <a:ext cx="571600" cy="4948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7" name="Google Shape;77;p3"/>
          <p:cNvSpPr/>
          <p:nvPr/>
        </p:nvSpPr>
        <p:spPr>
          <a:xfrm rot="10800000" flipH="1">
            <a:off x="-388433" y="5531300"/>
            <a:ext cx="1576400" cy="136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8" name="Google Shape;78;p3"/>
          <p:cNvSpPr/>
          <p:nvPr/>
        </p:nvSpPr>
        <p:spPr>
          <a:xfrm rot="10800000" flipH="1">
            <a:off x="560967" y="-86967"/>
            <a:ext cx="478400" cy="4140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9" name="Google Shape;79;p3"/>
          <p:cNvSpPr/>
          <p:nvPr/>
        </p:nvSpPr>
        <p:spPr>
          <a:xfrm>
            <a:off x="1359118" y="5556077"/>
            <a:ext cx="330764" cy="33074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80" name="Google Shape;80;p3"/>
          <p:cNvGrpSpPr/>
          <p:nvPr/>
        </p:nvGrpSpPr>
        <p:grpSpPr>
          <a:xfrm>
            <a:off x="-67047" y="1937059"/>
            <a:ext cx="833125" cy="799168"/>
            <a:chOff x="5241175" y="4959100"/>
            <a:chExt cx="539775" cy="517775"/>
          </a:xfrm>
        </p:grpSpPr>
        <p:sp>
          <p:nvSpPr>
            <p:cNvPr id="81" name="Google Shape;81;p3"/>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 name="Google Shape;82;p3"/>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 name="Google Shape;83;p3"/>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 name="Google Shape;84;p3"/>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 name="Google Shape;85;p3"/>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 name="Google Shape;86;p3"/>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87" name="Google Shape;87;p3"/>
          <p:cNvSpPr/>
          <p:nvPr/>
        </p:nvSpPr>
        <p:spPr>
          <a:xfrm>
            <a:off x="62933" y="5907294"/>
            <a:ext cx="673641" cy="612749"/>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167698763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88"/>
        <p:cNvGrpSpPr/>
        <p:nvPr/>
      </p:nvGrpSpPr>
      <p:grpSpPr>
        <a:xfrm>
          <a:off x="0" y="0"/>
          <a:ext cx="0" cy="0"/>
          <a:chOff x="0" y="0"/>
          <a:chExt cx="0" cy="0"/>
        </a:xfrm>
      </p:grpSpPr>
      <p:sp>
        <p:nvSpPr>
          <p:cNvPr id="89" name="Google Shape;89;p4"/>
          <p:cNvSpPr/>
          <p:nvPr/>
        </p:nvSpPr>
        <p:spPr>
          <a:xfrm rot="10800000" flipH="1">
            <a:off x="-126625" y="825559"/>
            <a:ext cx="1379600" cy="119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90" name="Google Shape;90;p4"/>
          <p:cNvSpPr/>
          <p:nvPr/>
        </p:nvSpPr>
        <p:spPr>
          <a:xfrm rot="5400000">
            <a:off x="666132" y="2540316"/>
            <a:ext cx="1528000" cy="17644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91" name="Google Shape;91;p4"/>
          <p:cNvSpPr txBox="1">
            <a:spLocks noGrp="1"/>
          </p:cNvSpPr>
          <p:nvPr>
            <p:ph type="body" idx="1"/>
          </p:nvPr>
        </p:nvSpPr>
        <p:spPr>
          <a:xfrm>
            <a:off x="2734933" y="2780800"/>
            <a:ext cx="8376400" cy="1093200"/>
          </a:xfrm>
          <a:prstGeom prst="rect">
            <a:avLst/>
          </a:prstGeom>
        </p:spPr>
        <p:txBody>
          <a:bodyPr spcFirstLastPara="1" wrap="square" lIns="91425" tIns="91425" rIns="91425" bIns="91425" anchor="ctr" anchorCtr="0">
            <a:noAutofit/>
          </a:bodyPr>
          <a:lstStyle>
            <a:lvl1pPr marL="609585" lvl="0" indent="-507987" rtl="0">
              <a:spcBef>
                <a:spcPts val="800"/>
              </a:spcBef>
              <a:spcAft>
                <a:spcPts val="0"/>
              </a:spcAft>
              <a:buSzPts val="2400"/>
              <a:buFont typeface="Nixie One"/>
              <a:buChar char="◇"/>
              <a:defRPr sz="3200">
                <a:latin typeface="Nixie One"/>
                <a:ea typeface="Nixie One"/>
                <a:cs typeface="Nixie One"/>
                <a:sym typeface="Nixie One"/>
              </a:defRPr>
            </a:lvl1pPr>
            <a:lvl2pPr marL="1219170" lvl="1" indent="-507987" rtl="0">
              <a:spcBef>
                <a:spcPts val="0"/>
              </a:spcBef>
              <a:spcAft>
                <a:spcPts val="0"/>
              </a:spcAft>
              <a:buSzPts val="2400"/>
              <a:buFont typeface="Nixie One"/>
              <a:buChar char="￭"/>
              <a:defRPr sz="3200">
                <a:latin typeface="Nixie One"/>
                <a:ea typeface="Nixie One"/>
                <a:cs typeface="Nixie One"/>
                <a:sym typeface="Nixie One"/>
              </a:defRPr>
            </a:lvl2pPr>
            <a:lvl3pPr marL="1828754" lvl="2" indent="-507987" rtl="0">
              <a:spcBef>
                <a:spcPts val="0"/>
              </a:spcBef>
              <a:spcAft>
                <a:spcPts val="0"/>
              </a:spcAft>
              <a:buSzPts val="2400"/>
              <a:buFont typeface="Nixie One"/>
              <a:buChar char="￮"/>
              <a:defRPr sz="3200">
                <a:latin typeface="Nixie One"/>
                <a:ea typeface="Nixie One"/>
                <a:cs typeface="Nixie One"/>
                <a:sym typeface="Nixie One"/>
              </a:defRPr>
            </a:lvl3pPr>
            <a:lvl4pPr marL="2438339" lvl="3" indent="-507987" rtl="0">
              <a:spcBef>
                <a:spcPts val="0"/>
              </a:spcBef>
              <a:spcAft>
                <a:spcPts val="0"/>
              </a:spcAft>
              <a:buSzPts val="2400"/>
              <a:buFont typeface="Nixie One"/>
              <a:buChar char="●"/>
              <a:defRPr sz="3200">
                <a:latin typeface="Nixie One"/>
                <a:ea typeface="Nixie One"/>
                <a:cs typeface="Nixie One"/>
                <a:sym typeface="Nixie One"/>
              </a:defRPr>
            </a:lvl4pPr>
            <a:lvl5pPr marL="3047924" lvl="4" indent="-507987" rtl="0">
              <a:spcBef>
                <a:spcPts val="0"/>
              </a:spcBef>
              <a:spcAft>
                <a:spcPts val="0"/>
              </a:spcAft>
              <a:buSzPts val="2400"/>
              <a:buFont typeface="Nixie One"/>
              <a:buChar char="○"/>
              <a:defRPr sz="3200">
                <a:latin typeface="Nixie One"/>
                <a:ea typeface="Nixie One"/>
                <a:cs typeface="Nixie One"/>
                <a:sym typeface="Nixie One"/>
              </a:defRPr>
            </a:lvl5pPr>
            <a:lvl6pPr marL="3657509" lvl="5" indent="-507987" rtl="0">
              <a:spcBef>
                <a:spcPts val="0"/>
              </a:spcBef>
              <a:spcAft>
                <a:spcPts val="0"/>
              </a:spcAft>
              <a:buSzPts val="2400"/>
              <a:buFont typeface="Nixie One"/>
              <a:buChar char="■"/>
              <a:defRPr sz="3200">
                <a:latin typeface="Nixie One"/>
                <a:ea typeface="Nixie One"/>
                <a:cs typeface="Nixie One"/>
                <a:sym typeface="Nixie One"/>
              </a:defRPr>
            </a:lvl6pPr>
            <a:lvl7pPr marL="4267093" lvl="6" indent="-507987" rtl="0">
              <a:spcBef>
                <a:spcPts val="0"/>
              </a:spcBef>
              <a:spcAft>
                <a:spcPts val="0"/>
              </a:spcAft>
              <a:buSzPts val="2400"/>
              <a:buFont typeface="Nixie One"/>
              <a:buChar char="●"/>
              <a:defRPr sz="3200">
                <a:latin typeface="Nixie One"/>
                <a:ea typeface="Nixie One"/>
                <a:cs typeface="Nixie One"/>
                <a:sym typeface="Nixie One"/>
              </a:defRPr>
            </a:lvl7pPr>
            <a:lvl8pPr marL="4876678" lvl="7" indent="-507987" rtl="0">
              <a:spcBef>
                <a:spcPts val="0"/>
              </a:spcBef>
              <a:spcAft>
                <a:spcPts val="0"/>
              </a:spcAft>
              <a:buSzPts val="2400"/>
              <a:buFont typeface="Nixie One"/>
              <a:buChar char="○"/>
              <a:defRPr sz="3200">
                <a:latin typeface="Nixie One"/>
                <a:ea typeface="Nixie One"/>
                <a:cs typeface="Nixie One"/>
                <a:sym typeface="Nixie One"/>
              </a:defRPr>
            </a:lvl8pPr>
            <a:lvl9pPr marL="5486263" lvl="8" indent="-507987">
              <a:spcBef>
                <a:spcPts val="0"/>
              </a:spcBef>
              <a:spcAft>
                <a:spcPts val="0"/>
              </a:spcAft>
              <a:buSzPts val="2400"/>
              <a:buFont typeface="Nixie One"/>
              <a:buChar char="■"/>
              <a:defRPr sz="3200">
                <a:latin typeface="Nixie One"/>
                <a:ea typeface="Nixie One"/>
                <a:cs typeface="Nixie One"/>
                <a:sym typeface="Nixie One"/>
              </a:defRPr>
            </a:lvl9pPr>
          </a:lstStyle>
          <a:p>
            <a:pPr lvl="0"/>
            <a:r>
              <a:rPr lang="en-US"/>
              <a:t>Click to edit Master text styles</a:t>
            </a:r>
          </a:p>
        </p:txBody>
      </p:sp>
      <p:sp>
        <p:nvSpPr>
          <p:cNvPr id="92" name="Google Shape;92;p4"/>
          <p:cNvSpPr/>
          <p:nvPr/>
        </p:nvSpPr>
        <p:spPr>
          <a:xfrm rot="10800000" flipH="1">
            <a:off x="-165101" y="3748767"/>
            <a:ext cx="10932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3" name="Google Shape;93;p4"/>
          <p:cNvSpPr/>
          <p:nvPr/>
        </p:nvSpPr>
        <p:spPr>
          <a:xfrm rot="10800000" flipH="1">
            <a:off x="850900" y="4256933"/>
            <a:ext cx="571600" cy="49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4" name="Google Shape;94;p4"/>
          <p:cNvSpPr/>
          <p:nvPr/>
        </p:nvSpPr>
        <p:spPr>
          <a:xfrm rot="10800000" flipH="1">
            <a:off x="1003299" y="1602400"/>
            <a:ext cx="10932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5" name="Google Shape;95;p4"/>
          <p:cNvSpPr/>
          <p:nvPr/>
        </p:nvSpPr>
        <p:spPr>
          <a:xfrm rot="10800000" flipH="1">
            <a:off x="876300" y="5840233"/>
            <a:ext cx="478400" cy="4140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96" name="Google Shape;96;p4"/>
          <p:cNvGrpSpPr/>
          <p:nvPr/>
        </p:nvGrpSpPr>
        <p:grpSpPr>
          <a:xfrm>
            <a:off x="1315779" y="1859358"/>
            <a:ext cx="468272" cy="432881"/>
            <a:chOff x="5975075" y="2327500"/>
            <a:chExt cx="420100" cy="388350"/>
          </a:xfrm>
        </p:grpSpPr>
        <p:sp>
          <p:nvSpPr>
            <p:cNvPr id="97" name="Google Shape;97;p4"/>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 name="Google Shape;98;p4"/>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99" name="Google Shape;99;p4"/>
          <p:cNvSpPr/>
          <p:nvPr/>
        </p:nvSpPr>
        <p:spPr>
          <a:xfrm>
            <a:off x="270801" y="4030370"/>
            <a:ext cx="221415" cy="38360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00" name="Google Shape;100;p4"/>
          <p:cNvGrpSpPr/>
          <p:nvPr/>
        </p:nvGrpSpPr>
        <p:grpSpPr>
          <a:xfrm>
            <a:off x="394305" y="1170275"/>
            <a:ext cx="329959" cy="523069"/>
            <a:chOff x="6718575" y="2318625"/>
            <a:chExt cx="256950" cy="407375"/>
          </a:xfrm>
        </p:grpSpPr>
        <p:sp>
          <p:nvSpPr>
            <p:cNvPr id="101" name="Google Shape;101;p4"/>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 name="Google Shape;102;p4"/>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 name="Google Shape;103;p4"/>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 name="Google Shape;104;p4"/>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 name="Google Shape;105;p4"/>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 name="Google Shape;106;p4"/>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 name="Google Shape;107;p4"/>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 name="Google Shape;108;p4"/>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09" name="Google Shape;109;p4"/>
          <p:cNvGrpSpPr/>
          <p:nvPr/>
        </p:nvGrpSpPr>
        <p:grpSpPr>
          <a:xfrm>
            <a:off x="1639312" y="4413975"/>
            <a:ext cx="457176" cy="466757"/>
            <a:chOff x="3951850" y="2985350"/>
            <a:chExt cx="407950" cy="416500"/>
          </a:xfrm>
        </p:grpSpPr>
        <p:sp>
          <p:nvSpPr>
            <p:cNvPr id="110" name="Google Shape;110;p4"/>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 name="Google Shape;111;p4"/>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 name="Google Shape;112;p4"/>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 name="Google Shape;113;p4"/>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14" name="Google Shape;114;p4"/>
          <p:cNvSpPr/>
          <p:nvPr/>
        </p:nvSpPr>
        <p:spPr>
          <a:xfrm rot="10800000" flipH="1">
            <a:off x="723899" y="4816233"/>
            <a:ext cx="1093200" cy="9468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5" name="Google Shape;115;p4"/>
          <p:cNvSpPr/>
          <p:nvPr/>
        </p:nvSpPr>
        <p:spPr>
          <a:xfrm rot="10800000" flipH="1">
            <a:off x="972000" y="566267"/>
            <a:ext cx="571600" cy="4948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6" name="Google Shape;116;p4"/>
          <p:cNvSpPr/>
          <p:nvPr/>
        </p:nvSpPr>
        <p:spPr>
          <a:xfrm rot="10800000" flipH="1">
            <a:off x="-153403" y="5328033"/>
            <a:ext cx="1093200" cy="9464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7" name="Google Shape;117;p4"/>
          <p:cNvSpPr/>
          <p:nvPr/>
        </p:nvSpPr>
        <p:spPr>
          <a:xfrm rot="10800000" flipH="1">
            <a:off x="548267" y="344833"/>
            <a:ext cx="478400" cy="4140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8" name="Google Shape;118;p4"/>
          <p:cNvSpPr/>
          <p:nvPr/>
        </p:nvSpPr>
        <p:spPr>
          <a:xfrm>
            <a:off x="1105118" y="5124277"/>
            <a:ext cx="330764" cy="33074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19" name="Google Shape;119;p4"/>
          <p:cNvGrpSpPr/>
          <p:nvPr/>
        </p:nvGrpSpPr>
        <p:grpSpPr>
          <a:xfrm>
            <a:off x="89456" y="2242253"/>
            <a:ext cx="607499" cy="582739"/>
            <a:chOff x="5241175" y="4959100"/>
            <a:chExt cx="539775" cy="517775"/>
          </a:xfrm>
        </p:grpSpPr>
        <p:sp>
          <p:nvSpPr>
            <p:cNvPr id="120" name="Google Shape;120;p4"/>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 name="Google Shape;121;p4"/>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 name="Google Shape;122;p4"/>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 name="Google Shape;123;p4"/>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 name="Google Shape;124;p4"/>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 name="Google Shape;125;p4"/>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26" name="Google Shape;126;p4"/>
          <p:cNvSpPr/>
          <p:nvPr/>
        </p:nvSpPr>
        <p:spPr>
          <a:xfrm>
            <a:off x="193235" y="5619333"/>
            <a:ext cx="399936" cy="363784"/>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27" name="Google Shape;127;p4"/>
          <p:cNvSpPr txBox="1"/>
          <p:nvPr/>
        </p:nvSpPr>
        <p:spPr>
          <a:xfrm>
            <a:off x="125333" y="2572775"/>
            <a:ext cx="2609600" cy="871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6000">
                <a:solidFill>
                  <a:srgbClr val="FFFFFF"/>
                </a:solidFill>
                <a:latin typeface="Nixie One"/>
                <a:ea typeface="Nixie One"/>
                <a:cs typeface="Nixie One"/>
                <a:sym typeface="Nixie One"/>
              </a:rPr>
              <a:t>“</a:t>
            </a:r>
            <a:endParaRPr sz="16000">
              <a:solidFill>
                <a:srgbClr val="FFFFFF"/>
              </a:solidFill>
              <a:latin typeface="Nixie One"/>
              <a:ea typeface="Nixie One"/>
              <a:cs typeface="Nixie One"/>
              <a:sym typeface="Nixie One"/>
            </a:endParaRPr>
          </a:p>
        </p:txBody>
      </p:sp>
      <p:sp>
        <p:nvSpPr>
          <p:cNvPr id="128" name="Google Shape;128;p4"/>
          <p:cNvSpPr txBox="1">
            <a:spLocks noGrp="1"/>
          </p:cNvSpPr>
          <p:nvPr>
            <p:ph type="sldNum" idx="12"/>
          </p:nvPr>
        </p:nvSpPr>
        <p:spPr>
          <a:xfrm>
            <a:off x="18076" y="6380700"/>
            <a:ext cx="731600" cy="477200"/>
          </a:xfrm>
          <a:prstGeom prst="rect">
            <a:avLst/>
          </a:prstGeom>
        </p:spPr>
        <p:txBody>
          <a:bodyPr spcFirstLastPara="1" wrap="square" lIns="91425" tIns="91425" rIns="91425" bIns="91425" anchor="t" anchorCtr="0">
            <a:noAutofit/>
          </a:bodyPr>
          <a:lstStyle>
            <a:lvl1pPr lvl="0">
              <a:buNone/>
              <a:defRPr>
                <a:latin typeface="Nixie One"/>
                <a:ea typeface="Nixie One"/>
                <a:cs typeface="Nixie One"/>
                <a:sym typeface="Nixie One"/>
              </a:defRPr>
            </a:lvl1pPr>
            <a:lvl2pPr lvl="1">
              <a:buNone/>
              <a:defRPr>
                <a:latin typeface="Nixie One"/>
                <a:ea typeface="Nixie One"/>
                <a:cs typeface="Nixie One"/>
                <a:sym typeface="Nixie One"/>
              </a:defRPr>
            </a:lvl2pPr>
            <a:lvl3pPr lvl="2">
              <a:buNone/>
              <a:defRPr>
                <a:latin typeface="Nixie One"/>
                <a:ea typeface="Nixie One"/>
                <a:cs typeface="Nixie One"/>
                <a:sym typeface="Nixie One"/>
              </a:defRPr>
            </a:lvl3pPr>
            <a:lvl4pPr lvl="3">
              <a:buNone/>
              <a:defRPr>
                <a:latin typeface="Nixie One"/>
                <a:ea typeface="Nixie One"/>
                <a:cs typeface="Nixie One"/>
                <a:sym typeface="Nixie One"/>
              </a:defRPr>
            </a:lvl4pPr>
            <a:lvl5pPr lvl="4">
              <a:buNone/>
              <a:defRPr>
                <a:latin typeface="Nixie One"/>
                <a:ea typeface="Nixie One"/>
                <a:cs typeface="Nixie One"/>
                <a:sym typeface="Nixie One"/>
              </a:defRPr>
            </a:lvl5pPr>
            <a:lvl6pPr lvl="5">
              <a:buNone/>
              <a:defRPr>
                <a:latin typeface="Nixie One"/>
                <a:ea typeface="Nixie One"/>
                <a:cs typeface="Nixie One"/>
                <a:sym typeface="Nixie One"/>
              </a:defRPr>
            </a:lvl6pPr>
            <a:lvl7pPr lvl="6">
              <a:buNone/>
              <a:defRPr>
                <a:latin typeface="Nixie One"/>
                <a:ea typeface="Nixie One"/>
                <a:cs typeface="Nixie One"/>
                <a:sym typeface="Nixie One"/>
              </a:defRPr>
            </a:lvl7pPr>
            <a:lvl8pPr lvl="7">
              <a:buNone/>
              <a:defRPr>
                <a:latin typeface="Nixie One"/>
                <a:ea typeface="Nixie One"/>
                <a:cs typeface="Nixie One"/>
                <a:sym typeface="Nixie One"/>
              </a:defRPr>
            </a:lvl8pPr>
            <a:lvl9pPr lvl="8">
              <a:buNone/>
              <a:defRPr>
                <a:latin typeface="Nixie One"/>
                <a:ea typeface="Nixie One"/>
                <a:cs typeface="Nixie One"/>
                <a:sym typeface="Nixie One"/>
              </a:defRPr>
            </a:lvl9pPr>
          </a:lstStyle>
          <a:p>
            <a:fld id="{B6F15528-21DE-4FAA-801E-634DDDAF4B2B}" type="slidenum">
              <a:rPr lang="en-US" smtClean="0"/>
              <a:pPr/>
              <a:t>‹#›</a:t>
            </a:fld>
            <a:endParaRPr lang="en-US"/>
          </a:p>
        </p:txBody>
      </p:sp>
    </p:spTree>
    <p:extLst>
      <p:ext uri="{BB962C8B-B14F-4D97-AF65-F5344CB8AC3E}">
        <p14:creationId xmlns:p14="http://schemas.microsoft.com/office/powerpoint/2010/main" val="122697622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129"/>
        <p:cNvGrpSpPr/>
        <p:nvPr/>
      </p:nvGrpSpPr>
      <p:grpSpPr>
        <a:xfrm>
          <a:off x="0" y="0"/>
          <a:ext cx="0" cy="0"/>
          <a:chOff x="0" y="0"/>
          <a:chExt cx="0" cy="0"/>
        </a:xfrm>
      </p:grpSpPr>
      <p:sp>
        <p:nvSpPr>
          <p:cNvPr id="130" name="Google Shape;130;p5"/>
          <p:cNvSpPr/>
          <p:nvPr/>
        </p:nvSpPr>
        <p:spPr>
          <a:xfrm rot="10800000" flipH="1">
            <a:off x="10218233" y="4913077"/>
            <a:ext cx="1379600" cy="119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131" name="Google Shape;131;p5"/>
          <p:cNvSpPr/>
          <p:nvPr/>
        </p:nvSpPr>
        <p:spPr>
          <a:xfrm rot="5400000">
            <a:off x="666132" y="209467"/>
            <a:ext cx="1528000" cy="17644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132" name="Google Shape;132;p5"/>
          <p:cNvSpPr txBox="1">
            <a:spLocks noGrp="1"/>
          </p:cNvSpPr>
          <p:nvPr>
            <p:ph type="title"/>
          </p:nvPr>
        </p:nvSpPr>
        <p:spPr>
          <a:xfrm>
            <a:off x="2310267" y="2314133"/>
            <a:ext cx="6592400" cy="8604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r>
              <a:rPr lang="en-US"/>
              <a:t>Click to edit Master title style</a:t>
            </a:r>
            <a:endParaRPr/>
          </a:p>
        </p:txBody>
      </p:sp>
      <p:sp>
        <p:nvSpPr>
          <p:cNvPr id="133" name="Google Shape;133;p5"/>
          <p:cNvSpPr txBox="1">
            <a:spLocks noGrp="1"/>
          </p:cNvSpPr>
          <p:nvPr>
            <p:ph type="body" idx="1"/>
          </p:nvPr>
        </p:nvSpPr>
        <p:spPr>
          <a:xfrm>
            <a:off x="2310267" y="3006833"/>
            <a:ext cx="6592400" cy="2213200"/>
          </a:xfrm>
          <a:prstGeom prst="rect">
            <a:avLst/>
          </a:prstGeom>
        </p:spPr>
        <p:txBody>
          <a:bodyPr spcFirstLastPara="1" wrap="square" lIns="91425" tIns="91425" rIns="91425" bIns="91425" anchor="t" anchorCtr="0">
            <a:noAutofit/>
          </a:bodyPr>
          <a:lstStyle>
            <a:lvl1pPr marL="609585" lvl="0" indent="-423323">
              <a:spcBef>
                <a:spcPts val="800"/>
              </a:spcBef>
              <a:spcAft>
                <a:spcPts val="0"/>
              </a:spcAft>
              <a:buSzPts val="1400"/>
              <a:buFont typeface="Muli"/>
              <a:buChar char="◇"/>
              <a:defRPr>
                <a:latin typeface="Muli"/>
                <a:ea typeface="Muli"/>
                <a:cs typeface="Muli"/>
                <a:sym typeface="Muli"/>
              </a:defRPr>
            </a:lvl1pPr>
            <a:lvl2pPr marL="1219170" lvl="1" indent="-423323">
              <a:spcBef>
                <a:spcPts val="0"/>
              </a:spcBef>
              <a:spcAft>
                <a:spcPts val="0"/>
              </a:spcAft>
              <a:buSzPts val="1400"/>
              <a:buFont typeface="Muli"/>
              <a:buChar char="￭"/>
              <a:defRPr>
                <a:latin typeface="Muli"/>
                <a:ea typeface="Muli"/>
                <a:cs typeface="Muli"/>
                <a:sym typeface="Muli"/>
              </a:defRPr>
            </a:lvl2pPr>
            <a:lvl3pPr marL="1828754" lvl="2" indent="-423323">
              <a:spcBef>
                <a:spcPts val="0"/>
              </a:spcBef>
              <a:spcAft>
                <a:spcPts val="0"/>
              </a:spcAft>
              <a:buSzPts val="1400"/>
              <a:buFont typeface="Muli"/>
              <a:buChar char="￮"/>
              <a:defRPr>
                <a:latin typeface="Muli"/>
                <a:ea typeface="Muli"/>
                <a:cs typeface="Muli"/>
                <a:sym typeface="Muli"/>
              </a:defRPr>
            </a:lvl3pPr>
            <a:lvl4pPr marL="2438339" lvl="3" indent="-423323">
              <a:spcBef>
                <a:spcPts val="0"/>
              </a:spcBef>
              <a:spcAft>
                <a:spcPts val="0"/>
              </a:spcAft>
              <a:buSzPts val="1400"/>
              <a:buFont typeface="Muli"/>
              <a:buChar char="●"/>
              <a:defRPr>
                <a:latin typeface="Muli"/>
                <a:ea typeface="Muli"/>
                <a:cs typeface="Muli"/>
                <a:sym typeface="Muli"/>
              </a:defRPr>
            </a:lvl4pPr>
            <a:lvl5pPr marL="3047924" lvl="4" indent="-423323">
              <a:spcBef>
                <a:spcPts val="0"/>
              </a:spcBef>
              <a:spcAft>
                <a:spcPts val="0"/>
              </a:spcAft>
              <a:buSzPts val="1400"/>
              <a:buFont typeface="Muli"/>
              <a:buChar char="○"/>
              <a:defRPr>
                <a:latin typeface="Muli"/>
                <a:ea typeface="Muli"/>
                <a:cs typeface="Muli"/>
                <a:sym typeface="Muli"/>
              </a:defRPr>
            </a:lvl5pPr>
            <a:lvl6pPr marL="3657509" lvl="5" indent="-423323">
              <a:spcBef>
                <a:spcPts val="0"/>
              </a:spcBef>
              <a:spcAft>
                <a:spcPts val="0"/>
              </a:spcAft>
              <a:buSzPts val="1400"/>
              <a:buFont typeface="Muli"/>
              <a:buChar char="■"/>
              <a:defRPr>
                <a:latin typeface="Muli"/>
                <a:ea typeface="Muli"/>
                <a:cs typeface="Muli"/>
                <a:sym typeface="Muli"/>
              </a:defRPr>
            </a:lvl6pPr>
            <a:lvl7pPr marL="4267093" lvl="6" indent="-423323">
              <a:spcBef>
                <a:spcPts val="0"/>
              </a:spcBef>
              <a:spcAft>
                <a:spcPts val="0"/>
              </a:spcAft>
              <a:buSzPts val="1400"/>
              <a:buFont typeface="Muli"/>
              <a:buChar char="●"/>
              <a:defRPr>
                <a:latin typeface="Muli"/>
                <a:ea typeface="Muli"/>
                <a:cs typeface="Muli"/>
                <a:sym typeface="Muli"/>
              </a:defRPr>
            </a:lvl7pPr>
            <a:lvl8pPr marL="4876678" lvl="7" indent="-423323">
              <a:spcBef>
                <a:spcPts val="0"/>
              </a:spcBef>
              <a:spcAft>
                <a:spcPts val="0"/>
              </a:spcAft>
              <a:buSzPts val="1400"/>
              <a:buFont typeface="Muli"/>
              <a:buChar char="○"/>
              <a:defRPr>
                <a:latin typeface="Muli"/>
                <a:ea typeface="Muli"/>
                <a:cs typeface="Muli"/>
                <a:sym typeface="Muli"/>
              </a:defRPr>
            </a:lvl8pPr>
            <a:lvl9pPr marL="5486263" lvl="8" indent="-423323">
              <a:spcBef>
                <a:spcPts val="0"/>
              </a:spcBef>
              <a:spcAft>
                <a:spcPts val="0"/>
              </a:spcAft>
              <a:buSzPts val="1400"/>
              <a:buFont typeface="Muli"/>
              <a:buChar char="■"/>
              <a:defRPr>
                <a:latin typeface="Muli"/>
                <a:ea typeface="Muli"/>
                <a:cs typeface="Muli"/>
                <a:sym typeface="Muli"/>
              </a:defRPr>
            </a:lvl9pPr>
          </a:lstStyle>
          <a:p>
            <a:pPr lvl="0"/>
            <a:r>
              <a:rPr lang="en-US"/>
              <a:t>Click to edit Master text styles</a:t>
            </a:r>
          </a:p>
        </p:txBody>
      </p:sp>
      <p:sp>
        <p:nvSpPr>
          <p:cNvPr id="134" name="Google Shape;134;p5"/>
          <p:cNvSpPr/>
          <p:nvPr/>
        </p:nvSpPr>
        <p:spPr>
          <a:xfrm rot="10800000" flipH="1">
            <a:off x="-165101" y="1411967"/>
            <a:ext cx="10932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5" name="Google Shape;135;p5"/>
          <p:cNvSpPr/>
          <p:nvPr/>
        </p:nvSpPr>
        <p:spPr>
          <a:xfrm rot="10800000" flipH="1">
            <a:off x="850900" y="1920133"/>
            <a:ext cx="571600" cy="49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6" name="Google Shape;136;p5"/>
          <p:cNvSpPr/>
          <p:nvPr/>
        </p:nvSpPr>
        <p:spPr>
          <a:xfrm rot="10800000" flipH="1">
            <a:off x="1993899" y="-175533"/>
            <a:ext cx="10932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7" name="Google Shape;137;p5"/>
          <p:cNvSpPr/>
          <p:nvPr/>
        </p:nvSpPr>
        <p:spPr>
          <a:xfrm rot="10800000" flipH="1">
            <a:off x="437067" y="118567"/>
            <a:ext cx="478400" cy="4140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8" name="Google Shape;138;p5"/>
          <p:cNvSpPr/>
          <p:nvPr/>
        </p:nvSpPr>
        <p:spPr>
          <a:xfrm rot="10800000" flipH="1">
            <a:off x="11315699" y="5641033"/>
            <a:ext cx="1093200" cy="9468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9" name="Google Shape;139;p5"/>
          <p:cNvSpPr/>
          <p:nvPr/>
        </p:nvSpPr>
        <p:spPr>
          <a:xfrm rot="10800000" flipH="1">
            <a:off x="10833099" y="6154267"/>
            <a:ext cx="571600" cy="4948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40" name="Google Shape;140;p5"/>
          <p:cNvSpPr/>
          <p:nvPr/>
        </p:nvSpPr>
        <p:spPr>
          <a:xfrm rot="10800000" flipH="1">
            <a:off x="10428464" y="3913867"/>
            <a:ext cx="1093200" cy="9464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41" name="Google Shape;141;p5"/>
          <p:cNvSpPr/>
          <p:nvPr/>
        </p:nvSpPr>
        <p:spPr>
          <a:xfrm rot="10800000" flipH="1">
            <a:off x="11315700" y="4682900"/>
            <a:ext cx="478400" cy="4140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42" name="Google Shape;142;p5"/>
          <p:cNvGrpSpPr/>
          <p:nvPr/>
        </p:nvGrpSpPr>
        <p:grpSpPr>
          <a:xfrm>
            <a:off x="2306379" y="81425"/>
            <a:ext cx="468272" cy="432881"/>
            <a:chOff x="5975075" y="2327500"/>
            <a:chExt cx="420100" cy="388350"/>
          </a:xfrm>
        </p:grpSpPr>
        <p:sp>
          <p:nvSpPr>
            <p:cNvPr id="143" name="Google Shape;143;p5"/>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4" name="Google Shape;144;p5"/>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45" name="Google Shape;145;p5"/>
          <p:cNvSpPr/>
          <p:nvPr/>
        </p:nvSpPr>
        <p:spPr>
          <a:xfrm>
            <a:off x="270801" y="1693570"/>
            <a:ext cx="221415" cy="38360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46" name="Google Shape;146;p5"/>
          <p:cNvSpPr/>
          <p:nvPr/>
        </p:nvSpPr>
        <p:spPr>
          <a:xfrm>
            <a:off x="11696918" y="5949077"/>
            <a:ext cx="330764" cy="33074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47" name="Google Shape;147;p5"/>
          <p:cNvGrpSpPr/>
          <p:nvPr/>
        </p:nvGrpSpPr>
        <p:grpSpPr>
          <a:xfrm>
            <a:off x="9805423" y="4568953"/>
            <a:ext cx="607499" cy="582739"/>
            <a:chOff x="5241175" y="4959100"/>
            <a:chExt cx="539775" cy="517775"/>
          </a:xfrm>
        </p:grpSpPr>
        <p:sp>
          <p:nvSpPr>
            <p:cNvPr id="148" name="Google Shape;148;p5"/>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9" name="Google Shape;149;p5"/>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0" name="Google Shape;150;p5"/>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1" name="Google Shape;151;p5"/>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2" name="Google Shape;152;p5"/>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3" name="Google Shape;153;p5"/>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54" name="Google Shape;154;p5"/>
          <p:cNvSpPr/>
          <p:nvPr/>
        </p:nvSpPr>
        <p:spPr>
          <a:xfrm>
            <a:off x="10775101" y="4205167"/>
            <a:ext cx="399936" cy="363784"/>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55" name="Google Shape;155;p5"/>
          <p:cNvGrpSpPr/>
          <p:nvPr/>
        </p:nvGrpSpPr>
        <p:grpSpPr>
          <a:xfrm>
            <a:off x="1205701" y="686924"/>
            <a:ext cx="510611" cy="809481"/>
            <a:chOff x="6718575" y="2318625"/>
            <a:chExt cx="256950" cy="407375"/>
          </a:xfrm>
        </p:grpSpPr>
        <p:sp>
          <p:nvSpPr>
            <p:cNvPr id="156" name="Google Shape;156;p5"/>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7" name="Google Shape;157;p5"/>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8" name="Google Shape;158;p5"/>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9" name="Google Shape;159;p5"/>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0" name="Google Shape;160;p5"/>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1" name="Google Shape;161;p5"/>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2" name="Google Shape;162;p5"/>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3" name="Google Shape;163;p5"/>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64" name="Google Shape;164;p5"/>
          <p:cNvGrpSpPr/>
          <p:nvPr/>
        </p:nvGrpSpPr>
        <p:grpSpPr>
          <a:xfrm>
            <a:off x="447679" y="2454042"/>
            <a:ext cx="457176" cy="466757"/>
            <a:chOff x="3951850" y="2985350"/>
            <a:chExt cx="407950" cy="416500"/>
          </a:xfrm>
        </p:grpSpPr>
        <p:sp>
          <p:nvSpPr>
            <p:cNvPr id="165" name="Google Shape;165;p5"/>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6" name="Google Shape;166;p5"/>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7" name="Google Shape;167;p5"/>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8" name="Google Shape;168;p5"/>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69" name="Google Shape;169;p5"/>
          <p:cNvSpPr txBox="1">
            <a:spLocks noGrp="1"/>
          </p:cNvSpPr>
          <p:nvPr>
            <p:ph type="sldNum" idx="12"/>
          </p:nvPr>
        </p:nvSpPr>
        <p:spPr>
          <a:xfrm>
            <a:off x="18076" y="6380700"/>
            <a:ext cx="731600" cy="477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6F15528-21DE-4FAA-801E-634DDDAF4B2B}" type="slidenum">
              <a:rPr lang="en-US" smtClean="0"/>
              <a:pPr/>
              <a:t>‹#›</a:t>
            </a:fld>
            <a:endParaRPr lang="en-US"/>
          </a:p>
        </p:txBody>
      </p:sp>
    </p:spTree>
    <p:extLst>
      <p:ext uri="{BB962C8B-B14F-4D97-AF65-F5344CB8AC3E}">
        <p14:creationId xmlns:p14="http://schemas.microsoft.com/office/powerpoint/2010/main" val="30322499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170"/>
        <p:cNvGrpSpPr/>
        <p:nvPr/>
      </p:nvGrpSpPr>
      <p:grpSpPr>
        <a:xfrm>
          <a:off x="0" y="0"/>
          <a:ext cx="0" cy="0"/>
          <a:chOff x="0" y="0"/>
          <a:chExt cx="0" cy="0"/>
        </a:xfrm>
      </p:grpSpPr>
      <p:sp>
        <p:nvSpPr>
          <p:cNvPr id="171" name="Google Shape;171;p6"/>
          <p:cNvSpPr/>
          <p:nvPr/>
        </p:nvSpPr>
        <p:spPr>
          <a:xfrm rot="10800000" flipH="1">
            <a:off x="10218233" y="4913077"/>
            <a:ext cx="1379600" cy="119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172" name="Google Shape;172;p6"/>
          <p:cNvSpPr/>
          <p:nvPr/>
        </p:nvSpPr>
        <p:spPr>
          <a:xfrm rot="5400000">
            <a:off x="666132" y="209467"/>
            <a:ext cx="1528000" cy="17644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173" name="Google Shape;173;p6"/>
          <p:cNvSpPr txBox="1">
            <a:spLocks noGrp="1"/>
          </p:cNvSpPr>
          <p:nvPr>
            <p:ph type="title"/>
          </p:nvPr>
        </p:nvSpPr>
        <p:spPr>
          <a:xfrm>
            <a:off x="2310267" y="2314133"/>
            <a:ext cx="6592400" cy="8604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r>
              <a:rPr lang="en-US"/>
              <a:t>Click to edit Master title style</a:t>
            </a:r>
            <a:endParaRPr/>
          </a:p>
        </p:txBody>
      </p:sp>
      <p:sp>
        <p:nvSpPr>
          <p:cNvPr id="174" name="Google Shape;174;p6"/>
          <p:cNvSpPr txBox="1">
            <a:spLocks noGrp="1"/>
          </p:cNvSpPr>
          <p:nvPr>
            <p:ph type="body" idx="1"/>
          </p:nvPr>
        </p:nvSpPr>
        <p:spPr>
          <a:xfrm>
            <a:off x="2312000" y="3219267"/>
            <a:ext cx="3556400" cy="3551600"/>
          </a:xfrm>
          <a:prstGeom prst="rect">
            <a:avLst/>
          </a:prstGeom>
        </p:spPr>
        <p:txBody>
          <a:bodyPr spcFirstLastPara="1" wrap="square" lIns="91425" tIns="91425" rIns="91425" bIns="91425" anchor="t" anchorCtr="0">
            <a:noAutofit/>
          </a:bodyPr>
          <a:lstStyle>
            <a:lvl1pPr marL="609585" lvl="0" indent="-423323">
              <a:spcBef>
                <a:spcPts val="800"/>
              </a:spcBef>
              <a:spcAft>
                <a:spcPts val="0"/>
              </a:spcAft>
              <a:buSzPts val="14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pPr lvl="0"/>
            <a:r>
              <a:rPr lang="en-US"/>
              <a:t>Click to edit Master text styles</a:t>
            </a:r>
          </a:p>
        </p:txBody>
      </p:sp>
      <p:sp>
        <p:nvSpPr>
          <p:cNvPr id="175" name="Google Shape;175;p6"/>
          <p:cNvSpPr txBox="1">
            <a:spLocks noGrp="1"/>
          </p:cNvSpPr>
          <p:nvPr>
            <p:ph type="body" idx="2"/>
          </p:nvPr>
        </p:nvSpPr>
        <p:spPr>
          <a:xfrm>
            <a:off x="6082784" y="3219267"/>
            <a:ext cx="3556400" cy="3551600"/>
          </a:xfrm>
          <a:prstGeom prst="rect">
            <a:avLst/>
          </a:prstGeom>
        </p:spPr>
        <p:txBody>
          <a:bodyPr spcFirstLastPara="1" wrap="square" lIns="91425" tIns="91425" rIns="91425" bIns="91425" anchor="t" anchorCtr="0">
            <a:noAutofit/>
          </a:bodyPr>
          <a:lstStyle>
            <a:lvl1pPr marL="609585" lvl="0" indent="-423323">
              <a:spcBef>
                <a:spcPts val="800"/>
              </a:spcBef>
              <a:spcAft>
                <a:spcPts val="0"/>
              </a:spcAft>
              <a:buSzPts val="14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pPr lvl="0"/>
            <a:r>
              <a:rPr lang="en-US"/>
              <a:t>Click to edit Master text styles</a:t>
            </a:r>
          </a:p>
        </p:txBody>
      </p:sp>
      <p:sp>
        <p:nvSpPr>
          <p:cNvPr id="176" name="Google Shape;176;p6"/>
          <p:cNvSpPr/>
          <p:nvPr/>
        </p:nvSpPr>
        <p:spPr>
          <a:xfrm rot="10800000" flipH="1">
            <a:off x="-165101" y="1411967"/>
            <a:ext cx="10932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77" name="Google Shape;177;p6"/>
          <p:cNvSpPr/>
          <p:nvPr/>
        </p:nvSpPr>
        <p:spPr>
          <a:xfrm rot="10800000" flipH="1">
            <a:off x="850900" y="1920133"/>
            <a:ext cx="571600" cy="49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78" name="Google Shape;178;p6"/>
          <p:cNvSpPr/>
          <p:nvPr/>
        </p:nvSpPr>
        <p:spPr>
          <a:xfrm rot="10800000" flipH="1">
            <a:off x="1993899" y="-175533"/>
            <a:ext cx="10932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79" name="Google Shape;179;p6"/>
          <p:cNvSpPr/>
          <p:nvPr/>
        </p:nvSpPr>
        <p:spPr>
          <a:xfrm rot="10800000" flipH="1">
            <a:off x="437067" y="118567"/>
            <a:ext cx="478400" cy="4140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80" name="Google Shape;180;p6"/>
          <p:cNvGrpSpPr/>
          <p:nvPr/>
        </p:nvGrpSpPr>
        <p:grpSpPr>
          <a:xfrm>
            <a:off x="2306379" y="81425"/>
            <a:ext cx="468272" cy="432881"/>
            <a:chOff x="5975075" y="2327500"/>
            <a:chExt cx="420100" cy="388350"/>
          </a:xfrm>
        </p:grpSpPr>
        <p:sp>
          <p:nvSpPr>
            <p:cNvPr id="181" name="Google Shape;181;p6"/>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2" name="Google Shape;182;p6"/>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83" name="Google Shape;183;p6"/>
          <p:cNvSpPr/>
          <p:nvPr/>
        </p:nvSpPr>
        <p:spPr>
          <a:xfrm>
            <a:off x="270801" y="1693570"/>
            <a:ext cx="221415" cy="38360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84" name="Google Shape;184;p6"/>
          <p:cNvGrpSpPr/>
          <p:nvPr/>
        </p:nvGrpSpPr>
        <p:grpSpPr>
          <a:xfrm>
            <a:off x="1205701" y="686924"/>
            <a:ext cx="510611" cy="809481"/>
            <a:chOff x="6718575" y="2318625"/>
            <a:chExt cx="256950" cy="407375"/>
          </a:xfrm>
        </p:grpSpPr>
        <p:sp>
          <p:nvSpPr>
            <p:cNvPr id="185" name="Google Shape;185;p6"/>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6" name="Google Shape;186;p6"/>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7" name="Google Shape;187;p6"/>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8" name="Google Shape;188;p6"/>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9" name="Google Shape;189;p6"/>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0" name="Google Shape;190;p6"/>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1" name="Google Shape;191;p6"/>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2" name="Google Shape;192;p6"/>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93" name="Google Shape;193;p6"/>
          <p:cNvGrpSpPr/>
          <p:nvPr/>
        </p:nvGrpSpPr>
        <p:grpSpPr>
          <a:xfrm>
            <a:off x="447679" y="2454042"/>
            <a:ext cx="457176" cy="466757"/>
            <a:chOff x="3951850" y="2985350"/>
            <a:chExt cx="407950" cy="416500"/>
          </a:xfrm>
        </p:grpSpPr>
        <p:sp>
          <p:nvSpPr>
            <p:cNvPr id="194" name="Google Shape;194;p6"/>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5" name="Google Shape;195;p6"/>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6" name="Google Shape;196;p6"/>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7" name="Google Shape;197;p6"/>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98" name="Google Shape;198;p6"/>
          <p:cNvSpPr/>
          <p:nvPr/>
        </p:nvSpPr>
        <p:spPr>
          <a:xfrm rot="10800000" flipH="1">
            <a:off x="11315699" y="5641033"/>
            <a:ext cx="1093200" cy="9468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99" name="Google Shape;199;p6"/>
          <p:cNvSpPr/>
          <p:nvPr/>
        </p:nvSpPr>
        <p:spPr>
          <a:xfrm rot="10800000" flipH="1">
            <a:off x="10833099" y="6154267"/>
            <a:ext cx="571600" cy="4948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00" name="Google Shape;200;p6"/>
          <p:cNvSpPr/>
          <p:nvPr/>
        </p:nvSpPr>
        <p:spPr>
          <a:xfrm rot="10800000" flipH="1">
            <a:off x="10428464" y="3913867"/>
            <a:ext cx="1093200" cy="9464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01" name="Google Shape;201;p6"/>
          <p:cNvSpPr/>
          <p:nvPr/>
        </p:nvSpPr>
        <p:spPr>
          <a:xfrm rot="10800000" flipH="1">
            <a:off x="11315700" y="4682900"/>
            <a:ext cx="478400" cy="4140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02" name="Google Shape;202;p6"/>
          <p:cNvSpPr/>
          <p:nvPr/>
        </p:nvSpPr>
        <p:spPr>
          <a:xfrm>
            <a:off x="11696918" y="5949077"/>
            <a:ext cx="330764" cy="33074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203" name="Google Shape;203;p6"/>
          <p:cNvGrpSpPr/>
          <p:nvPr/>
        </p:nvGrpSpPr>
        <p:grpSpPr>
          <a:xfrm>
            <a:off x="9805423" y="4568953"/>
            <a:ext cx="607499" cy="582739"/>
            <a:chOff x="5241175" y="4959100"/>
            <a:chExt cx="539775" cy="517775"/>
          </a:xfrm>
        </p:grpSpPr>
        <p:sp>
          <p:nvSpPr>
            <p:cNvPr id="204" name="Google Shape;204;p6"/>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5" name="Google Shape;205;p6"/>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6" name="Google Shape;206;p6"/>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7" name="Google Shape;207;p6"/>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8" name="Google Shape;208;p6"/>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9" name="Google Shape;209;p6"/>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210" name="Google Shape;210;p6"/>
          <p:cNvSpPr/>
          <p:nvPr/>
        </p:nvSpPr>
        <p:spPr>
          <a:xfrm>
            <a:off x="10775101" y="4205167"/>
            <a:ext cx="399936" cy="363784"/>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11" name="Google Shape;211;p6"/>
          <p:cNvSpPr txBox="1">
            <a:spLocks noGrp="1"/>
          </p:cNvSpPr>
          <p:nvPr>
            <p:ph type="sldNum" idx="12"/>
          </p:nvPr>
        </p:nvSpPr>
        <p:spPr>
          <a:xfrm>
            <a:off x="18076" y="6380700"/>
            <a:ext cx="731600" cy="477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6F15528-21DE-4FAA-801E-634DDDAF4B2B}" type="slidenum">
              <a:rPr lang="en-US" smtClean="0"/>
              <a:pPr/>
              <a:t>‹#›</a:t>
            </a:fld>
            <a:endParaRPr lang="en-US"/>
          </a:p>
        </p:txBody>
      </p:sp>
    </p:spTree>
    <p:extLst>
      <p:ext uri="{BB962C8B-B14F-4D97-AF65-F5344CB8AC3E}">
        <p14:creationId xmlns:p14="http://schemas.microsoft.com/office/powerpoint/2010/main" val="20606987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212"/>
        <p:cNvGrpSpPr/>
        <p:nvPr/>
      </p:nvGrpSpPr>
      <p:grpSpPr>
        <a:xfrm>
          <a:off x="0" y="0"/>
          <a:ext cx="0" cy="0"/>
          <a:chOff x="0" y="0"/>
          <a:chExt cx="0" cy="0"/>
        </a:xfrm>
      </p:grpSpPr>
      <p:sp>
        <p:nvSpPr>
          <p:cNvPr id="213" name="Google Shape;213;p7"/>
          <p:cNvSpPr/>
          <p:nvPr/>
        </p:nvSpPr>
        <p:spPr>
          <a:xfrm rot="5400000">
            <a:off x="666132" y="209467"/>
            <a:ext cx="1528000" cy="17644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214" name="Google Shape;214;p7"/>
          <p:cNvSpPr txBox="1">
            <a:spLocks noGrp="1"/>
          </p:cNvSpPr>
          <p:nvPr>
            <p:ph type="title"/>
          </p:nvPr>
        </p:nvSpPr>
        <p:spPr>
          <a:xfrm>
            <a:off x="2310267" y="2314133"/>
            <a:ext cx="6592400" cy="8604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r>
              <a:rPr lang="en-US"/>
              <a:t>Click to edit Master title style</a:t>
            </a:r>
            <a:endParaRPr/>
          </a:p>
        </p:txBody>
      </p:sp>
      <p:sp>
        <p:nvSpPr>
          <p:cNvPr id="215" name="Google Shape;215;p7"/>
          <p:cNvSpPr txBox="1">
            <a:spLocks noGrp="1"/>
          </p:cNvSpPr>
          <p:nvPr>
            <p:ph type="body" idx="1"/>
          </p:nvPr>
        </p:nvSpPr>
        <p:spPr>
          <a:xfrm>
            <a:off x="2310267" y="3174533"/>
            <a:ext cx="2902400" cy="33932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pPr lvl="0"/>
            <a:r>
              <a:rPr lang="en-US"/>
              <a:t>Click to edit Master text styles</a:t>
            </a:r>
          </a:p>
        </p:txBody>
      </p:sp>
      <p:sp>
        <p:nvSpPr>
          <p:cNvPr id="216" name="Google Shape;216;p7"/>
          <p:cNvSpPr txBox="1">
            <a:spLocks noGrp="1"/>
          </p:cNvSpPr>
          <p:nvPr>
            <p:ph type="body" idx="2"/>
          </p:nvPr>
        </p:nvSpPr>
        <p:spPr>
          <a:xfrm>
            <a:off x="5361296" y="3174533"/>
            <a:ext cx="2902400" cy="33932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pPr lvl="0"/>
            <a:r>
              <a:rPr lang="en-US"/>
              <a:t>Click to edit Master text styles</a:t>
            </a:r>
          </a:p>
        </p:txBody>
      </p:sp>
      <p:sp>
        <p:nvSpPr>
          <p:cNvPr id="217" name="Google Shape;217;p7"/>
          <p:cNvSpPr txBox="1">
            <a:spLocks noGrp="1"/>
          </p:cNvSpPr>
          <p:nvPr>
            <p:ph type="body" idx="3"/>
          </p:nvPr>
        </p:nvSpPr>
        <p:spPr>
          <a:xfrm>
            <a:off x="8412327" y="3174533"/>
            <a:ext cx="2902400" cy="33932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pPr lvl="0"/>
            <a:r>
              <a:rPr lang="en-US"/>
              <a:t>Click to edit Master text styles</a:t>
            </a:r>
          </a:p>
        </p:txBody>
      </p:sp>
      <p:sp>
        <p:nvSpPr>
          <p:cNvPr id="218" name="Google Shape;218;p7"/>
          <p:cNvSpPr/>
          <p:nvPr/>
        </p:nvSpPr>
        <p:spPr>
          <a:xfrm rot="10800000" flipH="1">
            <a:off x="-165101" y="1411967"/>
            <a:ext cx="10932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19" name="Google Shape;219;p7"/>
          <p:cNvSpPr/>
          <p:nvPr/>
        </p:nvSpPr>
        <p:spPr>
          <a:xfrm rot="10800000" flipH="1">
            <a:off x="850900" y="1920133"/>
            <a:ext cx="571600" cy="49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20" name="Google Shape;220;p7"/>
          <p:cNvSpPr/>
          <p:nvPr/>
        </p:nvSpPr>
        <p:spPr>
          <a:xfrm rot="10800000" flipH="1">
            <a:off x="1993899" y="-175533"/>
            <a:ext cx="10932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21" name="Google Shape;221;p7"/>
          <p:cNvSpPr/>
          <p:nvPr/>
        </p:nvSpPr>
        <p:spPr>
          <a:xfrm rot="10800000" flipH="1">
            <a:off x="437067" y="118567"/>
            <a:ext cx="478400" cy="4140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222" name="Google Shape;222;p7"/>
          <p:cNvGrpSpPr/>
          <p:nvPr/>
        </p:nvGrpSpPr>
        <p:grpSpPr>
          <a:xfrm>
            <a:off x="2306379" y="81425"/>
            <a:ext cx="468272" cy="432881"/>
            <a:chOff x="5975075" y="2327500"/>
            <a:chExt cx="420100" cy="388350"/>
          </a:xfrm>
        </p:grpSpPr>
        <p:sp>
          <p:nvSpPr>
            <p:cNvPr id="223" name="Google Shape;223;p7"/>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4" name="Google Shape;224;p7"/>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225" name="Google Shape;225;p7"/>
          <p:cNvSpPr/>
          <p:nvPr/>
        </p:nvSpPr>
        <p:spPr>
          <a:xfrm>
            <a:off x="270801" y="1693570"/>
            <a:ext cx="221415" cy="38360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226" name="Google Shape;226;p7"/>
          <p:cNvGrpSpPr/>
          <p:nvPr/>
        </p:nvGrpSpPr>
        <p:grpSpPr>
          <a:xfrm>
            <a:off x="1205701" y="686924"/>
            <a:ext cx="510611" cy="809481"/>
            <a:chOff x="6718575" y="2318625"/>
            <a:chExt cx="256950" cy="407375"/>
          </a:xfrm>
        </p:grpSpPr>
        <p:sp>
          <p:nvSpPr>
            <p:cNvPr id="227" name="Google Shape;227;p7"/>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8" name="Google Shape;228;p7"/>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9" name="Google Shape;229;p7"/>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0" name="Google Shape;230;p7"/>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1" name="Google Shape;231;p7"/>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2" name="Google Shape;232;p7"/>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3" name="Google Shape;233;p7"/>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4" name="Google Shape;234;p7"/>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35" name="Google Shape;235;p7"/>
          <p:cNvGrpSpPr/>
          <p:nvPr/>
        </p:nvGrpSpPr>
        <p:grpSpPr>
          <a:xfrm>
            <a:off x="447679" y="2454042"/>
            <a:ext cx="457176" cy="466757"/>
            <a:chOff x="3951850" y="2985350"/>
            <a:chExt cx="407950" cy="416500"/>
          </a:xfrm>
        </p:grpSpPr>
        <p:sp>
          <p:nvSpPr>
            <p:cNvPr id="236" name="Google Shape;236;p7"/>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7" name="Google Shape;237;p7"/>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8" name="Google Shape;238;p7"/>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9" name="Google Shape;239;p7"/>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240" name="Google Shape;240;p7"/>
          <p:cNvSpPr txBox="1">
            <a:spLocks noGrp="1"/>
          </p:cNvSpPr>
          <p:nvPr>
            <p:ph type="sldNum" idx="12"/>
          </p:nvPr>
        </p:nvSpPr>
        <p:spPr>
          <a:xfrm>
            <a:off x="18076" y="6380700"/>
            <a:ext cx="731600" cy="477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6F15528-21DE-4FAA-801E-634DDDAF4B2B}" type="slidenum">
              <a:rPr lang="en-US" smtClean="0"/>
              <a:pPr/>
              <a:t>‹#›</a:t>
            </a:fld>
            <a:endParaRPr lang="en-US"/>
          </a:p>
        </p:txBody>
      </p:sp>
    </p:spTree>
    <p:extLst>
      <p:ext uri="{BB962C8B-B14F-4D97-AF65-F5344CB8AC3E}">
        <p14:creationId xmlns:p14="http://schemas.microsoft.com/office/powerpoint/2010/main" val="96935704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41"/>
        <p:cNvGrpSpPr/>
        <p:nvPr/>
      </p:nvGrpSpPr>
      <p:grpSpPr>
        <a:xfrm>
          <a:off x="0" y="0"/>
          <a:ext cx="0" cy="0"/>
          <a:chOff x="0" y="0"/>
          <a:chExt cx="0" cy="0"/>
        </a:xfrm>
      </p:grpSpPr>
      <p:sp>
        <p:nvSpPr>
          <p:cNvPr id="242" name="Google Shape;242;p8"/>
          <p:cNvSpPr/>
          <p:nvPr/>
        </p:nvSpPr>
        <p:spPr>
          <a:xfrm rot="10800000" flipH="1">
            <a:off x="10218233" y="4913077"/>
            <a:ext cx="1379600" cy="119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243" name="Google Shape;243;p8"/>
          <p:cNvSpPr/>
          <p:nvPr/>
        </p:nvSpPr>
        <p:spPr>
          <a:xfrm rot="5400000">
            <a:off x="666132" y="209467"/>
            <a:ext cx="1528000" cy="17644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244" name="Google Shape;244;p8"/>
          <p:cNvSpPr txBox="1">
            <a:spLocks noGrp="1"/>
          </p:cNvSpPr>
          <p:nvPr>
            <p:ph type="title"/>
          </p:nvPr>
        </p:nvSpPr>
        <p:spPr>
          <a:xfrm>
            <a:off x="2310267" y="1094933"/>
            <a:ext cx="6592400" cy="8604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r>
              <a:rPr lang="en-US"/>
              <a:t>Click to edit Master title style</a:t>
            </a:r>
            <a:endParaRPr/>
          </a:p>
        </p:txBody>
      </p:sp>
      <p:sp>
        <p:nvSpPr>
          <p:cNvPr id="245" name="Google Shape;245;p8"/>
          <p:cNvSpPr/>
          <p:nvPr/>
        </p:nvSpPr>
        <p:spPr>
          <a:xfrm rot="10800000" flipH="1">
            <a:off x="-165101" y="1411967"/>
            <a:ext cx="10932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46" name="Google Shape;246;p8"/>
          <p:cNvSpPr/>
          <p:nvPr/>
        </p:nvSpPr>
        <p:spPr>
          <a:xfrm rot="10800000" flipH="1">
            <a:off x="850900" y="1920133"/>
            <a:ext cx="571600" cy="49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47" name="Google Shape;247;p8"/>
          <p:cNvSpPr/>
          <p:nvPr/>
        </p:nvSpPr>
        <p:spPr>
          <a:xfrm rot="10800000" flipH="1">
            <a:off x="1993899" y="-175533"/>
            <a:ext cx="10932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48" name="Google Shape;248;p8"/>
          <p:cNvSpPr/>
          <p:nvPr/>
        </p:nvSpPr>
        <p:spPr>
          <a:xfrm rot="10800000" flipH="1">
            <a:off x="437067" y="118567"/>
            <a:ext cx="478400" cy="4140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249" name="Google Shape;249;p8"/>
          <p:cNvGrpSpPr/>
          <p:nvPr/>
        </p:nvGrpSpPr>
        <p:grpSpPr>
          <a:xfrm>
            <a:off x="2306379" y="81425"/>
            <a:ext cx="468272" cy="432881"/>
            <a:chOff x="5975075" y="2327500"/>
            <a:chExt cx="420100" cy="388350"/>
          </a:xfrm>
        </p:grpSpPr>
        <p:sp>
          <p:nvSpPr>
            <p:cNvPr id="250" name="Google Shape;250;p8"/>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1" name="Google Shape;251;p8"/>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252" name="Google Shape;252;p8"/>
          <p:cNvSpPr/>
          <p:nvPr/>
        </p:nvSpPr>
        <p:spPr>
          <a:xfrm>
            <a:off x="270801" y="1693570"/>
            <a:ext cx="221415" cy="38360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253" name="Google Shape;253;p8"/>
          <p:cNvGrpSpPr/>
          <p:nvPr/>
        </p:nvGrpSpPr>
        <p:grpSpPr>
          <a:xfrm>
            <a:off x="1205701" y="686924"/>
            <a:ext cx="510611" cy="809481"/>
            <a:chOff x="6718575" y="2318625"/>
            <a:chExt cx="256950" cy="407375"/>
          </a:xfrm>
        </p:grpSpPr>
        <p:sp>
          <p:nvSpPr>
            <p:cNvPr id="254" name="Google Shape;254;p8"/>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5" name="Google Shape;255;p8"/>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6" name="Google Shape;256;p8"/>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7" name="Google Shape;257;p8"/>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8" name="Google Shape;258;p8"/>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9" name="Google Shape;259;p8"/>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0" name="Google Shape;260;p8"/>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1" name="Google Shape;261;p8"/>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62" name="Google Shape;262;p8"/>
          <p:cNvGrpSpPr/>
          <p:nvPr/>
        </p:nvGrpSpPr>
        <p:grpSpPr>
          <a:xfrm>
            <a:off x="447679" y="2454042"/>
            <a:ext cx="457176" cy="466757"/>
            <a:chOff x="3951850" y="2985350"/>
            <a:chExt cx="407950" cy="416500"/>
          </a:xfrm>
        </p:grpSpPr>
        <p:sp>
          <p:nvSpPr>
            <p:cNvPr id="263" name="Google Shape;263;p8"/>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4" name="Google Shape;264;p8"/>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5" name="Google Shape;265;p8"/>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6" name="Google Shape;266;p8"/>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267" name="Google Shape;267;p8"/>
          <p:cNvSpPr/>
          <p:nvPr/>
        </p:nvSpPr>
        <p:spPr>
          <a:xfrm rot="10800000" flipH="1">
            <a:off x="11315699" y="5641033"/>
            <a:ext cx="1093200" cy="9468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68" name="Google Shape;268;p8"/>
          <p:cNvSpPr/>
          <p:nvPr/>
        </p:nvSpPr>
        <p:spPr>
          <a:xfrm rot="10800000" flipH="1">
            <a:off x="10833099" y="6154267"/>
            <a:ext cx="571600" cy="4948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69" name="Google Shape;269;p8"/>
          <p:cNvSpPr/>
          <p:nvPr/>
        </p:nvSpPr>
        <p:spPr>
          <a:xfrm rot="10800000" flipH="1">
            <a:off x="10428464" y="3913867"/>
            <a:ext cx="1093200" cy="9464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70" name="Google Shape;270;p8"/>
          <p:cNvSpPr/>
          <p:nvPr/>
        </p:nvSpPr>
        <p:spPr>
          <a:xfrm rot="10800000" flipH="1">
            <a:off x="11315700" y="4682900"/>
            <a:ext cx="478400" cy="4140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71" name="Google Shape;271;p8"/>
          <p:cNvSpPr/>
          <p:nvPr/>
        </p:nvSpPr>
        <p:spPr>
          <a:xfrm>
            <a:off x="11696918" y="5949077"/>
            <a:ext cx="330764" cy="33074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272" name="Google Shape;272;p8"/>
          <p:cNvGrpSpPr/>
          <p:nvPr/>
        </p:nvGrpSpPr>
        <p:grpSpPr>
          <a:xfrm>
            <a:off x="9805423" y="4568953"/>
            <a:ext cx="607499" cy="582739"/>
            <a:chOff x="5241175" y="4959100"/>
            <a:chExt cx="539775" cy="517775"/>
          </a:xfrm>
        </p:grpSpPr>
        <p:sp>
          <p:nvSpPr>
            <p:cNvPr id="273" name="Google Shape;273;p8"/>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4" name="Google Shape;274;p8"/>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5" name="Google Shape;275;p8"/>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6" name="Google Shape;276;p8"/>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7" name="Google Shape;277;p8"/>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8" name="Google Shape;278;p8"/>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279" name="Google Shape;279;p8"/>
          <p:cNvSpPr/>
          <p:nvPr/>
        </p:nvSpPr>
        <p:spPr>
          <a:xfrm>
            <a:off x="10775101" y="4205167"/>
            <a:ext cx="399936" cy="363784"/>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80" name="Google Shape;280;p8"/>
          <p:cNvSpPr txBox="1">
            <a:spLocks noGrp="1"/>
          </p:cNvSpPr>
          <p:nvPr>
            <p:ph type="sldNum" idx="12"/>
          </p:nvPr>
        </p:nvSpPr>
        <p:spPr>
          <a:xfrm>
            <a:off x="18076" y="6380700"/>
            <a:ext cx="731600" cy="477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6F15528-21DE-4FAA-801E-634DDDAF4B2B}" type="slidenum">
              <a:rPr lang="en-US" smtClean="0"/>
              <a:pPr/>
              <a:t>‹#›</a:t>
            </a:fld>
            <a:endParaRPr lang="en-US"/>
          </a:p>
        </p:txBody>
      </p:sp>
    </p:spTree>
    <p:extLst>
      <p:ext uri="{BB962C8B-B14F-4D97-AF65-F5344CB8AC3E}">
        <p14:creationId xmlns:p14="http://schemas.microsoft.com/office/powerpoint/2010/main" val="729227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solidFill>
          <a:schemeClr val="lt1"/>
        </a:solidFill>
        <a:effectLst/>
      </p:bgPr>
    </p:bg>
    <p:spTree>
      <p:nvGrpSpPr>
        <p:cNvPr id="1" name="Shape 99"/>
        <p:cNvGrpSpPr/>
        <p:nvPr/>
      </p:nvGrpSpPr>
      <p:grpSpPr>
        <a:xfrm>
          <a:off x="0" y="0"/>
          <a:ext cx="0" cy="0"/>
          <a:chOff x="0" y="0"/>
          <a:chExt cx="0" cy="0"/>
        </a:xfrm>
      </p:grpSpPr>
      <p:sp>
        <p:nvSpPr>
          <p:cNvPr id="100" name="Google Shape;100;p7"/>
          <p:cNvSpPr txBox="1">
            <a:spLocks noGrp="1"/>
          </p:cNvSpPr>
          <p:nvPr>
            <p:ph type="subTitle" idx="1"/>
          </p:nvPr>
        </p:nvSpPr>
        <p:spPr>
          <a:xfrm>
            <a:off x="2965200" y="2326267"/>
            <a:ext cx="6261600" cy="2635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2"/>
              </a:buClr>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r>
              <a:rPr lang="en-US"/>
              <a:t>Click to edit Master subtitle style</a:t>
            </a:r>
            <a:endParaRPr/>
          </a:p>
        </p:txBody>
      </p:sp>
      <p:sp>
        <p:nvSpPr>
          <p:cNvPr id="101" name="Google Shape;101;p7"/>
          <p:cNvSpPr txBox="1">
            <a:spLocks noGrp="1"/>
          </p:cNvSpPr>
          <p:nvPr>
            <p:ph type="title"/>
          </p:nvPr>
        </p:nvSpPr>
        <p:spPr>
          <a:xfrm>
            <a:off x="950967" y="719333"/>
            <a:ext cx="10290000" cy="637600"/>
          </a:xfrm>
          <a:prstGeom prst="rect">
            <a:avLst/>
          </a:prstGeom>
        </p:spPr>
        <p:txBody>
          <a:bodyPr spcFirstLastPara="1" wrap="square" lIns="0" tIns="0" rIns="0" bIns="0" anchor="ctr" anchorCtr="0">
            <a:noAutofit/>
          </a:bodyPr>
          <a:lstStyle>
            <a:lvl1pPr lvl="0" algn="ctr" rtl="0">
              <a:spcBef>
                <a:spcPts val="0"/>
              </a:spcBef>
              <a:spcAft>
                <a:spcPts val="0"/>
              </a:spcAft>
              <a:buClr>
                <a:schemeClr val="dk1"/>
              </a:buClr>
              <a:buSzPts val="3500"/>
              <a:buFont typeface="Bebas Neue"/>
              <a:buNone/>
              <a:defRPr>
                <a:solidFill>
                  <a:schemeClr val="dk1"/>
                </a:solidFill>
              </a:defRPr>
            </a:lvl1pPr>
            <a:lvl2pPr lvl="1" rtl="0">
              <a:spcBef>
                <a:spcPts val="0"/>
              </a:spcBef>
              <a:spcAft>
                <a:spcPts val="0"/>
              </a:spcAft>
              <a:buClr>
                <a:schemeClr val="dk1"/>
              </a:buClr>
              <a:buSzPts val="3500"/>
              <a:buFont typeface="Bebas Neue"/>
              <a:buNone/>
              <a:defRPr sz="4667">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4667">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4667">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4667">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4667">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4667">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4667">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4667">
                <a:solidFill>
                  <a:schemeClr val="dk1"/>
                </a:solidFill>
                <a:latin typeface="Bebas Neue"/>
                <a:ea typeface="Bebas Neue"/>
                <a:cs typeface="Bebas Neue"/>
                <a:sym typeface="Bebas Neue"/>
              </a:defRPr>
            </a:lvl9pPr>
          </a:lstStyle>
          <a:p>
            <a:r>
              <a:rPr lang="en-US"/>
              <a:t>Click to edit Master title style</a:t>
            </a:r>
            <a:endParaRPr/>
          </a:p>
        </p:txBody>
      </p:sp>
      <p:sp>
        <p:nvSpPr>
          <p:cNvPr id="102" name="Google Shape;102;p7"/>
          <p:cNvSpPr/>
          <p:nvPr/>
        </p:nvSpPr>
        <p:spPr>
          <a:xfrm>
            <a:off x="11058633" y="992133"/>
            <a:ext cx="364800" cy="364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03" name="Google Shape;103;p7"/>
          <p:cNvGrpSpPr/>
          <p:nvPr/>
        </p:nvGrpSpPr>
        <p:grpSpPr>
          <a:xfrm rot="2700000">
            <a:off x="-1427359" y="5744186"/>
            <a:ext cx="4151889" cy="2236705"/>
            <a:chOff x="-4033600" y="4779225"/>
            <a:chExt cx="2019325" cy="1087851"/>
          </a:xfrm>
        </p:grpSpPr>
        <p:grpSp>
          <p:nvGrpSpPr>
            <p:cNvPr id="104" name="Google Shape;104;p7"/>
            <p:cNvGrpSpPr/>
            <p:nvPr/>
          </p:nvGrpSpPr>
          <p:grpSpPr>
            <a:xfrm>
              <a:off x="-3768375" y="4890250"/>
              <a:ext cx="1754100" cy="976826"/>
              <a:chOff x="6994800" y="718300"/>
              <a:chExt cx="1754100" cy="976826"/>
            </a:xfrm>
          </p:grpSpPr>
          <p:pic>
            <p:nvPicPr>
              <p:cNvPr id="105" name="Google Shape;105;p7"/>
              <p:cNvPicPr preferRelativeResize="0"/>
              <p:nvPr/>
            </p:nvPicPr>
            <p:blipFill>
              <a:blip r:embed="rId2">
                <a:alphaModFix/>
              </a:blip>
              <a:stretch>
                <a:fillRect/>
              </a:stretch>
            </p:blipFill>
            <p:spPr>
              <a:xfrm>
                <a:off x="6994800" y="718300"/>
                <a:ext cx="1754100" cy="976826"/>
              </a:xfrm>
              <a:prstGeom prst="rect">
                <a:avLst/>
              </a:prstGeom>
              <a:noFill/>
              <a:ln>
                <a:noFill/>
              </a:ln>
            </p:spPr>
          </p:pic>
          <p:sp>
            <p:nvSpPr>
              <p:cNvPr id="106" name="Google Shape;106;p7"/>
              <p:cNvSpPr/>
              <p:nvPr/>
            </p:nvSpPr>
            <p:spPr>
              <a:xfrm>
                <a:off x="7107250" y="760825"/>
                <a:ext cx="1484865" cy="788744"/>
              </a:xfrm>
              <a:custGeom>
                <a:avLst/>
                <a:gdLst/>
                <a:ahLst/>
                <a:cxnLst/>
                <a:rect l="l" t="t" r="r" b="b"/>
                <a:pathLst>
                  <a:path w="108901" h="57847" fill="none" extrusionOk="0">
                    <a:moveTo>
                      <a:pt x="44803" y="46815"/>
                    </a:moveTo>
                    <a:cubicBezTo>
                      <a:pt x="33899" y="46207"/>
                      <a:pt x="22753" y="48604"/>
                      <a:pt x="12092" y="45707"/>
                    </a:cubicBezTo>
                    <a:cubicBezTo>
                      <a:pt x="4200" y="43574"/>
                      <a:pt x="0" y="37963"/>
                      <a:pt x="142" y="29760"/>
                    </a:cubicBezTo>
                    <a:cubicBezTo>
                      <a:pt x="217" y="25176"/>
                      <a:pt x="2309" y="21531"/>
                      <a:pt x="5381" y="18351"/>
                    </a:cubicBezTo>
                    <a:cubicBezTo>
                      <a:pt x="8825" y="14772"/>
                      <a:pt x="12997" y="12187"/>
                      <a:pt x="17291" y="9790"/>
                    </a:cubicBezTo>
                    <a:cubicBezTo>
                      <a:pt x="23745" y="6171"/>
                      <a:pt x="30517" y="3336"/>
                      <a:pt x="37788" y="1789"/>
                    </a:cubicBezTo>
                    <a:cubicBezTo>
                      <a:pt x="44593" y="338"/>
                      <a:pt x="51446" y="0"/>
                      <a:pt x="58332" y="1040"/>
                    </a:cubicBezTo>
                    <a:cubicBezTo>
                      <a:pt x="72450" y="3167"/>
                      <a:pt x="84933" y="8845"/>
                      <a:pt x="95546" y="18445"/>
                    </a:cubicBezTo>
                    <a:cubicBezTo>
                      <a:pt x="99766" y="22260"/>
                      <a:pt x="103405" y="26554"/>
                      <a:pt x="105774" y="31793"/>
                    </a:cubicBezTo>
                    <a:cubicBezTo>
                      <a:pt x="108063" y="36863"/>
                      <a:pt x="108900" y="42129"/>
                      <a:pt x="107530" y="47618"/>
                    </a:cubicBezTo>
                    <a:cubicBezTo>
                      <a:pt x="106166" y="53100"/>
                      <a:pt x="102007" y="56631"/>
                      <a:pt x="96275" y="57239"/>
                    </a:cubicBezTo>
                    <a:cubicBezTo>
                      <a:pt x="90543" y="57846"/>
                      <a:pt x="85000" y="56962"/>
                      <a:pt x="79579" y="55342"/>
                    </a:cubicBezTo>
                    <a:cubicBezTo>
                      <a:pt x="69790" y="52418"/>
                      <a:pt x="58900" y="48442"/>
                      <a:pt x="48253" y="47118"/>
                    </a:cubicBezTo>
                    <a:cubicBezTo>
                      <a:pt x="47105" y="46983"/>
                      <a:pt x="45957" y="46882"/>
                      <a:pt x="44803" y="46815"/>
                    </a:cubicBezTo>
                    <a:close/>
                  </a:path>
                </a:pathLst>
              </a:custGeom>
              <a:noFill/>
              <a:ln w="9525" cap="flat" cmpd="sng">
                <a:solidFill>
                  <a:schemeClr val="dk1"/>
                </a:solidFill>
                <a:prstDash val="solid"/>
                <a:miter lim="67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pic>
          <p:nvPicPr>
            <p:cNvPr id="107" name="Google Shape;107;p7"/>
            <p:cNvPicPr preferRelativeResize="0"/>
            <p:nvPr/>
          </p:nvPicPr>
          <p:blipFill>
            <a:blip r:embed="rId3">
              <a:alphaModFix/>
            </a:blip>
            <a:stretch>
              <a:fillRect/>
            </a:stretch>
          </p:blipFill>
          <p:spPr>
            <a:xfrm>
              <a:off x="-4033600" y="4779225"/>
              <a:ext cx="476600" cy="451425"/>
            </a:xfrm>
            <a:prstGeom prst="rect">
              <a:avLst/>
            </a:prstGeom>
            <a:noFill/>
            <a:ln>
              <a:noFill/>
            </a:ln>
          </p:spPr>
        </p:pic>
      </p:grpSp>
      <p:grpSp>
        <p:nvGrpSpPr>
          <p:cNvPr id="108" name="Google Shape;108;p7"/>
          <p:cNvGrpSpPr/>
          <p:nvPr/>
        </p:nvGrpSpPr>
        <p:grpSpPr>
          <a:xfrm rot="8100000">
            <a:off x="10638309" y="-1565921"/>
            <a:ext cx="4151889" cy="2236705"/>
            <a:chOff x="-4033600" y="4779225"/>
            <a:chExt cx="2019325" cy="1087851"/>
          </a:xfrm>
        </p:grpSpPr>
        <p:grpSp>
          <p:nvGrpSpPr>
            <p:cNvPr id="109" name="Google Shape;109;p7"/>
            <p:cNvGrpSpPr/>
            <p:nvPr/>
          </p:nvGrpSpPr>
          <p:grpSpPr>
            <a:xfrm>
              <a:off x="-3768375" y="4890250"/>
              <a:ext cx="1754100" cy="976826"/>
              <a:chOff x="6994800" y="718300"/>
              <a:chExt cx="1754100" cy="976826"/>
            </a:xfrm>
          </p:grpSpPr>
          <p:pic>
            <p:nvPicPr>
              <p:cNvPr id="110" name="Google Shape;110;p7"/>
              <p:cNvPicPr preferRelativeResize="0"/>
              <p:nvPr/>
            </p:nvPicPr>
            <p:blipFill>
              <a:blip r:embed="rId2">
                <a:alphaModFix/>
              </a:blip>
              <a:stretch>
                <a:fillRect/>
              </a:stretch>
            </p:blipFill>
            <p:spPr>
              <a:xfrm>
                <a:off x="6994800" y="718300"/>
                <a:ext cx="1754100" cy="976826"/>
              </a:xfrm>
              <a:prstGeom prst="rect">
                <a:avLst/>
              </a:prstGeom>
              <a:noFill/>
              <a:ln>
                <a:noFill/>
              </a:ln>
            </p:spPr>
          </p:pic>
          <p:sp>
            <p:nvSpPr>
              <p:cNvPr id="111" name="Google Shape;111;p7"/>
              <p:cNvSpPr/>
              <p:nvPr/>
            </p:nvSpPr>
            <p:spPr>
              <a:xfrm>
                <a:off x="7107250" y="760825"/>
                <a:ext cx="1484865" cy="788744"/>
              </a:xfrm>
              <a:custGeom>
                <a:avLst/>
                <a:gdLst/>
                <a:ahLst/>
                <a:cxnLst/>
                <a:rect l="l" t="t" r="r" b="b"/>
                <a:pathLst>
                  <a:path w="108901" h="57847" fill="none" extrusionOk="0">
                    <a:moveTo>
                      <a:pt x="44803" y="46815"/>
                    </a:moveTo>
                    <a:cubicBezTo>
                      <a:pt x="33899" y="46207"/>
                      <a:pt x="22753" y="48604"/>
                      <a:pt x="12092" y="45707"/>
                    </a:cubicBezTo>
                    <a:cubicBezTo>
                      <a:pt x="4200" y="43574"/>
                      <a:pt x="0" y="37963"/>
                      <a:pt x="142" y="29760"/>
                    </a:cubicBezTo>
                    <a:cubicBezTo>
                      <a:pt x="217" y="25176"/>
                      <a:pt x="2309" y="21531"/>
                      <a:pt x="5381" y="18351"/>
                    </a:cubicBezTo>
                    <a:cubicBezTo>
                      <a:pt x="8825" y="14772"/>
                      <a:pt x="12997" y="12187"/>
                      <a:pt x="17291" y="9790"/>
                    </a:cubicBezTo>
                    <a:cubicBezTo>
                      <a:pt x="23745" y="6171"/>
                      <a:pt x="30517" y="3336"/>
                      <a:pt x="37788" y="1789"/>
                    </a:cubicBezTo>
                    <a:cubicBezTo>
                      <a:pt x="44593" y="338"/>
                      <a:pt x="51446" y="0"/>
                      <a:pt x="58332" y="1040"/>
                    </a:cubicBezTo>
                    <a:cubicBezTo>
                      <a:pt x="72450" y="3167"/>
                      <a:pt x="84933" y="8845"/>
                      <a:pt x="95546" y="18445"/>
                    </a:cubicBezTo>
                    <a:cubicBezTo>
                      <a:pt x="99766" y="22260"/>
                      <a:pt x="103405" y="26554"/>
                      <a:pt x="105774" y="31793"/>
                    </a:cubicBezTo>
                    <a:cubicBezTo>
                      <a:pt x="108063" y="36863"/>
                      <a:pt x="108900" y="42129"/>
                      <a:pt x="107530" y="47618"/>
                    </a:cubicBezTo>
                    <a:cubicBezTo>
                      <a:pt x="106166" y="53100"/>
                      <a:pt x="102007" y="56631"/>
                      <a:pt x="96275" y="57239"/>
                    </a:cubicBezTo>
                    <a:cubicBezTo>
                      <a:pt x="90543" y="57846"/>
                      <a:pt x="85000" y="56962"/>
                      <a:pt x="79579" y="55342"/>
                    </a:cubicBezTo>
                    <a:cubicBezTo>
                      <a:pt x="69790" y="52418"/>
                      <a:pt x="58900" y="48442"/>
                      <a:pt x="48253" y="47118"/>
                    </a:cubicBezTo>
                    <a:cubicBezTo>
                      <a:pt x="47105" y="46983"/>
                      <a:pt x="45957" y="46882"/>
                      <a:pt x="44803" y="46815"/>
                    </a:cubicBezTo>
                    <a:close/>
                  </a:path>
                </a:pathLst>
              </a:custGeom>
              <a:noFill/>
              <a:ln w="9525" cap="flat" cmpd="sng">
                <a:solidFill>
                  <a:schemeClr val="dk1"/>
                </a:solidFill>
                <a:prstDash val="solid"/>
                <a:miter lim="67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pic>
          <p:nvPicPr>
            <p:cNvPr id="112" name="Google Shape;112;p7"/>
            <p:cNvPicPr preferRelativeResize="0"/>
            <p:nvPr/>
          </p:nvPicPr>
          <p:blipFill>
            <a:blip r:embed="rId3">
              <a:alphaModFix/>
            </a:blip>
            <a:stretch>
              <a:fillRect/>
            </a:stretch>
          </p:blipFill>
          <p:spPr>
            <a:xfrm>
              <a:off x="-4033600" y="4779225"/>
              <a:ext cx="476600" cy="451425"/>
            </a:xfrm>
            <a:prstGeom prst="rect">
              <a:avLst/>
            </a:prstGeom>
            <a:noFill/>
            <a:ln>
              <a:noFill/>
            </a:ln>
          </p:spPr>
        </p:pic>
      </p:grpSp>
      <p:sp>
        <p:nvSpPr>
          <p:cNvPr id="113" name="Google Shape;113;p7"/>
          <p:cNvSpPr/>
          <p:nvPr/>
        </p:nvSpPr>
        <p:spPr>
          <a:xfrm>
            <a:off x="11699967" y="5819100"/>
            <a:ext cx="1125200" cy="11252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sp>
        <p:nvSpPr>
          <p:cNvPr id="114" name="Google Shape;114;p7"/>
          <p:cNvSpPr/>
          <p:nvPr/>
        </p:nvSpPr>
        <p:spPr>
          <a:xfrm>
            <a:off x="10775533" y="5513500"/>
            <a:ext cx="574400" cy="5744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pic>
        <p:nvPicPr>
          <p:cNvPr id="115" name="Google Shape;115;p7"/>
          <p:cNvPicPr preferRelativeResize="0"/>
          <p:nvPr/>
        </p:nvPicPr>
        <p:blipFill rotWithShape="1">
          <a:blip r:embed="rId4">
            <a:alphaModFix/>
          </a:blip>
          <a:srcRect l="10279" t="7777" r="12194" b="7777"/>
          <a:stretch/>
        </p:blipFill>
        <p:spPr>
          <a:xfrm>
            <a:off x="10455533" y="5761067"/>
            <a:ext cx="1406800" cy="1354967"/>
          </a:xfrm>
          <a:prstGeom prst="rect">
            <a:avLst/>
          </a:prstGeom>
          <a:noFill/>
          <a:ln>
            <a:noFill/>
          </a:ln>
        </p:spPr>
      </p:pic>
      <p:sp>
        <p:nvSpPr>
          <p:cNvPr id="116" name="Google Shape;116;p7"/>
          <p:cNvSpPr/>
          <p:nvPr/>
        </p:nvSpPr>
        <p:spPr>
          <a:xfrm>
            <a:off x="11629167" y="1074000"/>
            <a:ext cx="1125200" cy="11252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sp>
        <p:nvSpPr>
          <p:cNvPr id="117" name="Google Shape;117;p7"/>
          <p:cNvSpPr/>
          <p:nvPr/>
        </p:nvSpPr>
        <p:spPr>
          <a:xfrm>
            <a:off x="11058633" y="992133"/>
            <a:ext cx="364800" cy="364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sp>
        <p:nvSpPr>
          <p:cNvPr id="118" name="Google Shape;118;p7"/>
          <p:cNvSpPr/>
          <p:nvPr/>
        </p:nvSpPr>
        <p:spPr>
          <a:xfrm>
            <a:off x="-185467" y="616067"/>
            <a:ext cx="1195200" cy="11952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sp>
        <p:nvSpPr>
          <p:cNvPr id="119" name="Google Shape;119;p7"/>
          <p:cNvSpPr/>
          <p:nvPr/>
        </p:nvSpPr>
        <p:spPr>
          <a:xfrm>
            <a:off x="711633" y="-262200"/>
            <a:ext cx="574400" cy="5744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pic>
        <p:nvPicPr>
          <p:cNvPr id="120" name="Google Shape;120;p7"/>
          <p:cNvPicPr preferRelativeResize="0"/>
          <p:nvPr/>
        </p:nvPicPr>
        <p:blipFill rotWithShape="1">
          <a:blip r:embed="rId4">
            <a:alphaModFix/>
          </a:blip>
          <a:srcRect l="10279" t="7777" r="12194" b="7777"/>
          <a:stretch/>
        </p:blipFill>
        <p:spPr>
          <a:xfrm>
            <a:off x="-783433" y="-1119100"/>
            <a:ext cx="1982303" cy="1909267"/>
          </a:xfrm>
          <a:prstGeom prst="rect">
            <a:avLst/>
          </a:prstGeom>
          <a:noFill/>
          <a:ln>
            <a:noFill/>
          </a:ln>
        </p:spPr>
      </p:pic>
    </p:spTree>
    <p:extLst>
      <p:ext uri="{BB962C8B-B14F-4D97-AF65-F5344CB8AC3E}">
        <p14:creationId xmlns:p14="http://schemas.microsoft.com/office/powerpoint/2010/main" val="61614945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81"/>
        <p:cNvGrpSpPr/>
        <p:nvPr/>
      </p:nvGrpSpPr>
      <p:grpSpPr>
        <a:xfrm>
          <a:off x="0" y="0"/>
          <a:ext cx="0" cy="0"/>
          <a:chOff x="0" y="0"/>
          <a:chExt cx="0" cy="0"/>
        </a:xfrm>
      </p:grpSpPr>
      <p:sp>
        <p:nvSpPr>
          <p:cNvPr id="282" name="Google Shape;282;p9"/>
          <p:cNvSpPr/>
          <p:nvPr/>
        </p:nvSpPr>
        <p:spPr>
          <a:xfrm rot="10800000" flipH="1">
            <a:off x="10218233" y="4913077"/>
            <a:ext cx="1379600" cy="1194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283" name="Google Shape;283;p9"/>
          <p:cNvSpPr/>
          <p:nvPr/>
        </p:nvSpPr>
        <p:spPr>
          <a:xfrm rot="5400000">
            <a:off x="666132" y="209467"/>
            <a:ext cx="1528000" cy="17644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284" name="Google Shape;284;p9"/>
          <p:cNvSpPr txBox="1">
            <a:spLocks noGrp="1"/>
          </p:cNvSpPr>
          <p:nvPr>
            <p:ph type="body" idx="1"/>
          </p:nvPr>
        </p:nvSpPr>
        <p:spPr>
          <a:xfrm>
            <a:off x="609600" y="5875079"/>
            <a:ext cx="10972800" cy="692800"/>
          </a:xfrm>
          <a:prstGeom prst="rect">
            <a:avLst/>
          </a:prstGeom>
        </p:spPr>
        <p:txBody>
          <a:bodyPr spcFirstLastPara="1" wrap="square" lIns="91425" tIns="91425" rIns="91425" bIns="91425" anchor="t" anchorCtr="0">
            <a:noAutofit/>
          </a:bodyPr>
          <a:lstStyle>
            <a:lvl1pPr marL="609585" lvl="0" indent="-304792" algn="ctr">
              <a:spcBef>
                <a:spcPts val="480"/>
              </a:spcBef>
              <a:spcAft>
                <a:spcPts val="0"/>
              </a:spcAft>
              <a:buSzPts val="1400"/>
              <a:buNone/>
              <a:defRPr/>
            </a:lvl1pPr>
          </a:lstStyle>
          <a:p>
            <a:pPr lvl="0"/>
            <a:r>
              <a:rPr lang="en-US"/>
              <a:t>Click to edit Master text styles</a:t>
            </a:r>
          </a:p>
        </p:txBody>
      </p:sp>
      <p:sp>
        <p:nvSpPr>
          <p:cNvPr id="285" name="Google Shape;285;p9"/>
          <p:cNvSpPr/>
          <p:nvPr/>
        </p:nvSpPr>
        <p:spPr>
          <a:xfrm rot="10800000" flipH="1">
            <a:off x="-165101" y="1411967"/>
            <a:ext cx="1093200" cy="9468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86" name="Google Shape;286;p9"/>
          <p:cNvSpPr/>
          <p:nvPr/>
        </p:nvSpPr>
        <p:spPr>
          <a:xfrm rot="10800000" flipH="1">
            <a:off x="850900" y="1920133"/>
            <a:ext cx="571600" cy="494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87" name="Google Shape;287;p9"/>
          <p:cNvSpPr/>
          <p:nvPr/>
        </p:nvSpPr>
        <p:spPr>
          <a:xfrm rot="10800000" flipH="1">
            <a:off x="1993899" y="-175533"/>
            <a:ext cx="1093200" cy="9468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88" name="Google Shape;288;p9"/>
          <p:cNvSpPr/>
          <p:nvPr/>
        </p:nvSpPr>
        <p:spPr>
          <a:xfrm rot="10800000" flipH="1">
            <a:off x="437067" y="118567"/>
            <a:ext cx="478400" cy="4140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289" name="Google Shape;289;p9"/>
          <p:cNvGrpSpPr/>
          <p:nvPr/>
        </p:nvGrpSpPr>
        <p:grpSpPr>
          <a:xfrm>
            <a:off x="2306379" y="81425"/>
            <a:ext cx="468272" cy="432881"/>
            <a:chOff x="5975075" y="2327500"/>
            <a:chExt cx="420100" cy="388350"/>
          </a:xfrm>
        </p:grpSpPr>
        <p:sp>
          <p:nvSpPr>
            <p:cNvPr id="290" name="Google Shape;290;p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1" name="Google Shape;291;p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292" name="Google Shape;292;p9"/>
          <p:cNvSpPr/>
          <p:nvPr/>
        </p:nvSpPr>
        <p:spPr>
          <a:xfrm>
            <a:off x="270801" y="1693570"/>
            <a:ext cx="221415" cy="38360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293" name="Google Shape;293;p9"/>
          <p:cNvGrpSpPr/>
          <p:nvPr/>
        </p:nvGrpSpPr>
        <p:grpSpPr>
          <a:xfrm>
            <a:off x="1205701" y="686924"/>
            <a:ext cx="510611" cy="809481"/>
            <a:chOff x="6718575" y="2318625"/>
            <a:chExt cx="256950" cy="407375"/>
          </a:xfrm>
        </p:grpSpPr>
        <p:sp>
          <p:nvSpPr>
            <p:cNvPr id="294" name="Google Shape;294;p9"/>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5" name="Google Shape;295;p9"/>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6" name="Google Shape;296;p9"/>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7" name="Google Shape;297;p9"/>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8" name="Google Shape;298;p9"/>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9" name="Google Shape;299;p9"/>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0" name="Google Shape;300;p9"/>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1" name="Google Shape;301;p9"/>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302" name="Google Shape;302;p9"/>
          <p:cNvGrpSpPr/>
          <p:nvPr/>
        </p:nvGrpSpPr>
        <p:grpSpPr>
          <a:xfrm>
            <a:off x="447679" y="2454042"/>
            <a:ext cx="457176" cy="466757"/>
            <a:chOff x="3951850" y="2985350"/>
            <a:chExt cx="407950" cy="416500"/>
          </a:xfrm>
        </p:grpSpPr>
        <p:sp>
          <p:nvSpPr>
            <p:cNvPr id="303" name="Google Shape;303;p9"/>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4" name="Google Shape;304;p9"/>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5" name="Google Shape;305;p9"/>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6" name="Google Shape;306;p9"/>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307" name="Google Shape;307;p9"/>
          <p:cNvSpPr/>
          <p:nvPr/>
        </p:nvSpPr>
        <p:spPr>
          <a:xfrm rot="10800000" flipH="1">
            <a:off x="11315699" y="5641033"/>
            <a:ext cx="1093200" cy="9468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08" name="Google Shape;308;p9"/>
          <p:cNvSpPr/>
          <p:nvPr/>
        </p:nvSpPr>
        <p:spPr>
          <a:xfrm rot="10800000" flipH="1">
            <a:off x="10833099" y="6154267"/>
            <a:ext cx="571600" cy="4948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09" name="Google Shape;309;p9"/>
          <p:cNvSpPr/>
          <p:nvPr/>
        </p:nvSpPr>
        <p:spPr>
          <a:xfrm rot="10800000" flipH="1">
            <a:off x="10428464" y="3913867"/>
            <a:ext cx="1093200" cy="9464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10" name="Google Shape;310;p9"/>
          <p:cNvSpPr/>
          <p:nvPr/>
        </p:nvSpPr>
        <p:spPr>
          <a:xfrm rot="10800000" flipH="1">
            <a:off x="11315700" y="4682900"/>
            <a:ext cx="478400" cy="4140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11" name="Google Shape;311;p9"/>
          <p:cNvSpPr/>
          <p:nvPr/>
        </p:nvSpPr>
        <p:spPr>
          <a:xfrm>
            <a:off x="11696918" y="5949077"/>
            <a:ext cx="330764" cy="33074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312" name="Google Shape;312;p9"/>
          <p:cNvGrpSpPr/>
          <p:nvPr/>
        </p:nvGrpSpPr>
        <p:grpSpPr>
          <a:xfrm>
            <a:off x="9805423" y="4568953"/>
            <a:ext cx="607499" cy="582739"/>
            <a:chOff x="5241175" y="4959100"/>
            <a:chExt cx="539775" cy="517775"/>
          </a:xfrm>
        </p:grpSpPr>
        <p:sp>
          <p:nvSpPr>
            <p:cNvPr id="313" name="Google Shape;313;p9"/>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4" name="Google Shape;314;p9"/>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5" name="Google Shape;315;p9"/>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6" name="Google Shape;316;p9"/>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7" name="Google Shape;317;p9"/>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8" name="Google Shape;318;p9"/>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319" name="Google Shape;319;p9"/>
          <p:cNvSpPr/>
          <p:nvPr/>
        </p:nvSpPr>
        <p:spPr>
          <a:xfrm>
            <a:off x="10775101" y="4205167"/>
            <a:ext cx="399936" cy="363784"/>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20" name="Google Shape;320;p9"/>
          <p:cNvSpPr txBox="1">
            <a:spLocks noGrp="1"/>
          </p:cNvSpPr>
          <p:nvPr>
            <p:ph type="sldNum" idx="12"/>
          </p:nvPr>
        </p:nvSpPr>
        <p:spPr>
          <a:xfrm>
            <a:off x="18076" y="6380700"/>
            <a:ext cx="731600" cy="477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6F15528-21DE-4FAA-801E-634DDDAF4B2B}" type="slidenum">
              <a:rPr lang="en-US" smtClean="0"/>
              <a:pPr/>
              <a:t>‹#›</a:t>
            </a:fld>
            <a:endParaRPr lang="en-US"/>
          </a:p>
        </p:txBody>
      </p:sp>
    </p:spTree>
    <p:extLst>
      <p:ext uri="{BB962C8B-B14F-4D97-AF65-F5344CB8AC3E}">
        <p14:creationId xmlns:p14="http://schemas.microsoft.com/office/powerpoint/2010/main" val="30706694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1"/>
        <p:cNvGrpSpPr/>
        <p:nvPr/>
      </p:nvGrpSpPr>
      <p:grpSpPr>
        <a:xfrm>
          <a:off x="0" y="0"/>
          <a:ext cx="0" cy="0"/>
          <a:chOff x="0" y="0"/>
          <a:chExt cx="0" cy="0"/>
        </a:xfrm>
      </p:grpSpPr>
      <p:sp>
        <p:nvSpPr>
          <p:cNvPr id="322" name="Google Shape;322;p10"/>
          <p:cNvSpPr/>
          <p:nvPr/>
        </p:nvSpPr>
        <p:spPr>
          <a:xfrm rot="10800000" flipH="1">
            <a:off x="10957803" y="5495279"/>
            <a:ext cx="913600" cy="7912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323" name="Google Shape;323;p10"/>
          <p:cNvSpPr/>
          <p:nvPr/>
        </p:nvSpPr>
        <p:spPr>
          <a:xfrm rot="5400000">
            <a:off x="517983" y="140283"/>
            <a:ext cx="1258800" cy="1453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67733" tIns="67733" rIns="67733" bIns="67733" anchor="ctr" anchorCtr="0">
            <a:noAutofit/>
          </a:bodyPr>
          <a:lstStyle/>
          <a:p>
            <a:pPr marL="0" marR="0" lvl="0" indent="0" algn="ctr" rtl="0">
              <a:lnSpc>
                <a:spcPct val="100000"/>
              </a:lnSpc>
              <a:spcBef>
                <a:spcPts val="0"/>
              </a:spcBef>
              <a:spcAft>
                <a:spcPts val="0"/>
              </a:spcAft>
              <a:buClr>
                <a:srgbClr val="FFFFFF"/>
              </a:buClr>
              <a:buFont typeface="Helvetica Neue"/>
              <a:buNone/>
            </a:pPr>
            <a:endParaRPr sz="4267" b="0" i="0" u="none" strike="noStrike" cap="none">
              <a:solidFill>
                <a:srgbClr val="FFFFFF"/>
              </a:solidFill>
              <a:latin typeface="Helvetica Neue"/>
              <a:ea typeface="Helvetica Neue"/>
              <a:cs typeface="Helvetica Neue"/>
              <a:sym typeface="Helvetica Neue"/>
            </a:endParaRPr>
          </a:p>
        </p:txBody>
      </p:sp>
      <p:sp>
        <p:nvSpPr>
          <p:cNvPr id="324" name="Google Shape;324;p10"/>
          <p:cNvSpPr/>
          <p:nvPr/>
        </p:nvSpPr>
        <p:spPr>
          <a:xfrm rot="10800000" flipH="1">
            <a:off x="-165100" y="1130388"/>
            <a:ext cx="899200" cy="7792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25" name="Google Shape;325;p10"/>
          <p:cNvSpPr/>
          <p:nvPr/>
        </p:nvSpPr>
        <p:spPr>
          <a:xfrm rot="10800000" flipH="1">
            <a:off x="670821" y="1548600"/>
            <a:ext cx="470400" cy="4072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26" name="Google Shape;326;p10"/>
          <p:cNvSpPr/>
          <p:nvPr/>
        </p:nvSpPr>
        <p:spPr>
          <a:xfrm rot="10800000" flipH="1">
            <a:off x="1611232" y="-175749"/>
            <a:ext cx="899200" cy="7792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27" name="Google Shape;327;p10"/>
          <p:cNvSpPr/>
          <p:nvPr/>
        </p:nvSpPr>
        <p:spPr>
          <a:xfrm rot="10800000" flipH="1">
            <a:off x="330337" y="66257"/>
            <a:ext cx="393600" cy="340800"/>
          </a:xfrm>
          <a:prstGeom prst="hexagon">
            <a:avLst>
              <a:gd name="adj" fmla="val 28678"/>
              <a:gd name="vf" fmla="val 115470"/>
            </a:avLst>
          </a:prstGeom>
          <a:solidFill>
            <a:srgbClr val="00E1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28" name="Google Shape;328;p10"/>
          <p:cNvSpPr/>
          <p:nvPr/>
        </p:nvSpPr>
        <p:spPr>
          <a:xfrm rot="10800000" flipH="1">
            <a:off x="11684757" y="5981305"/>
            <a:ext cx="724000" cy="6272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29" name="Google Shape;329;p10"/>
          <p:cNvSpPr/>
          <p:nvPr/>
        </p:nvSpPr>
        <p:spPr>
          <a:xfrm rot="10800000" flipH="1">
            <a:off x="11365080" y="6321467"/>
            <a:ext cx="378800" cy="327600"/>
          </a:xfrm>
          <a:prstGeom prst="hexagon">
            <a:avLst>
              <a:gd name="adj" fmla="val 28678"/>
              <a:gd name="vf" fmla="val 115470"/>
            </a:avLst>
          </a:prstGeom>
          <a:solidFill>
            <a:srgbClr val="3292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30" name="Google Shape;330;p10"/>
          <p:cNvSpPr/>
          <p:nvPr/>
        </p:nvSpPr>
        <p:spPr>
          <a:xfrm rot="10800000" flipH="1">
            <a:off x="11097047" y="4837364"/>
            <a:ext cx="724000" cy="626800"/>
          </a:xfrm>
          <a:prstGeom prst="hexagon">
            <a:avLst>
              <a:gd name="adj" fmla="val 28678"/>
              <a:gd name="vf" fmla="val 115470"/>
            </a:avLst>
          </a:prstGeom>
          <a:solidFill>
            <a:srgbClr val="18476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31" name="Google Shape;331;p10"/>
          <p:cNvSpPr/>
          <p:nvPr/>
        </p:nvSpPr>
        <p:spPr>
          <a:xfrm rot="10800000" flipH="1">
            <a:off x="11684759" y="5346509"/>
            <a:ext cx="316800" cy="2744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32" name="Google Shape;332;p10"/>
          <p:cNvSpPr txBox="1">
            <a:spLocks noGrp="1"/>
          </p:cNvSpPr>
          <p:nvPr>
            <p:ph type="sldNum" idx="12"/>
          </p:nvPr>
        </p:nvSpPr>
        <p:spPr>
          <a:xfrm>
            <a:off x="18076" y="6380700"/>
            <a:ext cx="731600" cy="477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6F15528-21DE-4FAA-801E-634DDDAF4B2B}" type="slidenum">
              <a:rPr lang="en-US" smtClean="0"/>
              <a:pPr/>
              <a:t>‹#›</a:t>
            </a:fld>
            <a:endParaRPr lang="en-US"/>
          </a:p>
        </p:txBody>
      </p:sp>
    </p:spTree>
    <p:extLst>
      <p:ext uri="{BB962C8B-B14F-4D97-AF65-F5344CB8AC3E}">
        <p14:creationId xmlns:p14="http://schemas.microsoft.com/office/powerpoint/2010/main" val="714856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1"/>
        </a:solidFill>
        <a:effectLst/>
      </p:bgPr>
    </p:bg>
    <p:spTree>
      <p:nvGrpSpPr>
        <p:cNvPr id="1" name="Shape 121"/>
        <p:cNvGrpSpPr/>
        <p:nvPr/>
      </p:nvGrpSpPr>
      <p:grpSpPr>
        <a:xfrm>
          <a:off x="0" y="0"/>
          <a:ext cx="0" cy="0"/>
          <a:chOff x="0" y="0"/>
          <a:chExt cx="0" cy="0"/>
        </a:xfrm>
      </p:grpSpPr>
      <p:sp>
        <p:nvSpPr>
          <p:cNvPr id="122" name="Google Shape;122;p8"/>
          <p:cNvSpPr txBox="1">
            <a:spLocks noGrp="1"/>
          </p:cNvSpPr>
          <p:nvPr>
            <p:ph type="title"/>
          </p:nvPr>
        </p:nvSpPr>
        <p:spPr>
          <a:xfrm>
            <a:off x="2238600" y="1596600"/>
            <a:ext cx="7714800" cy="3664800"/>
          </a:xfrm>
          <a:prstGeom prst="rect">
            <a:avLst/>
          </a:prstGeom>
        </p:spPr>
        <p:txBody>
          <a:bodyPr spcFirstLastPara="1" wrap="square" lIns="0" tIns="0" rIns="0" bIns="0" anchor="ctr" anchorCtr="0">
            <a:noAutofit/>
          </a:bodyPr>
          <a:lstStyle>
            <a:lvl1pPr lvl="0" algn="ctr">
              <a:lnSpc>
                <a:spcPct val="80000"/>
              </a:lnSpc>
              <a:spcBef>
                <a:spcPts val="0"/>
              </a:spcBef>
              <a:spcAft>
                <a:spcPts val="0"/>
              </a:spcAft>
              <a:buSzPts val="4800"/>
              <a:buNone/>
              <a:defRPr sz="14666">
                <a:solidFill>
                  <a:schemeClr val="dk1"/>
                </a:solidFill>
              </a:defRPr>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en-US"/>
              <a:t>Click to edit Master title style</a:t>
            </a:r>
            <a:endParaRPr/>
          </a:p>
        </p:txBody>
      </p:sp>
      <p:grpSp>
        <p:nvGrpSpPr>
          <p:cNvPr id="123" name="Google Shape;123;p8"/>
          <p:cNvGrpSpPr/>
          <p:nvPr/>
        </p:nvGrpSpPr>
        <p:grpSpPr>
          <a:xfrm rot="10800000">
            <a:off x="-3427597" y="4058017"/>
            <a:ext cx="6120840" cy="6088543"/>
            <a:chOff x="6729575" y="-1419325"/>
            <a:chExt cx="3130971" cy="3114450"/>
          </a:xfrm>
        </p:grpSpPr>
        <p:grpSp>
          <p:nvGrpSpPr>
            <p:cNvPr id="124" name="Google Shape;124;p8"/>
            <p:cNvGrpSpPr/>
            <p:nvPr/>
          </p:nvGrpSpPr>
          <p:grpSpPr>
            <a:xfrm>
              <a:off x="6848600" y="-1419325"/>
              <a:ext cx="3011946" cy="2968950"/>
              <a:chOff x="-751812" y="3595825"/>
              <a:chExt cx="3011946" cy="2968950"/>
            </a:xfrm>
          </p:grpSpPr>
          <p:pic>
            <p:nvPicPr>
              <p:cNvPr id="125" name="Google Shape;125;p8"/>
              <p:cNvPicPr preferRelativeResize="0"/>
              <p:nvPr/>
            </p:nvPicPr>
            <p:blipFill>
              <a:blip r:embed="rId2">
                <a:alphaModFix/>
              </a:blip>
              <a:stretch>
                <a:fillRect/>
              </a:stretch>
            </p:blipFill>
            <p:spPr>
              <a:xfrm>
                <a:off x="-751812" y="3621950"/>
                <a:ext cx="2977725" cy="2942825"/>
              </a:xfrm>
              <a:prstGeom prst="rect">
                <a:avLst/>
              </a:prstGeom>
              <a:noFill/>
              <a:ln>
                <a:noFill/>
              </a:ln>
            </p:spPr>
          </p:pic>
          <p:sp>
            <p:nvSpPr>
              <p:cNvPr id="126" name="Google Shape;126;p8"/>
              <p:cNvSpPr/>
              <p:nvPr/>
            </p:nvSpPr>
            <p:spPr>
              <a:xfrm>
                <a:off x="-517250" y="3595825"/>
                <a:ext cx="2777384" cy="2749481"/>
              </a:xfrm>
              <a:custGeom>
                <a:avLst/>
                <a:gdLst/>
                <a:ahLst/>
                <a:cxnLst/>
                <a:rect l="l" t="t" r="r" b="b"/>
                <a:pathLst>
                  <a:path w="198775" h="196778" fill="none" extrusionOk="0">
                    <a:moveTo>
                      <a:pt x="169021" y="196777"/>
                    </a:moveTo>
                    <a:lnTo>
                      <a:pt x="167671" y="196777"/>
                    </a:lnTo>
                    <a:cubicBezTo>
                      <a:pt x="166408" y="196635"/>
                      <a:pt x="165132" y="196541"/>
                      <a:pt x="163870" y="196352"/>
                    </a:cubicBezTo>
                    <a:cubicBezTo>
                      <a:pt x="159009" y="195609"/>
                      <a:pt x="154634" y="193766"/>
                      <a:pt x="150920" y="190485"/>
                    </a:cubicBezTo>
                    <a:cubicBezTo>
                      <a:pt x="147470" y="187433"/>
                      <a:pt x="145080" y="183605"/>
                      <a:pt x="142961" y="179588"/>
                    </a:cubicBezTo>
                    <a:cubicBezTo>
                      <a:pt x="140159" y="174254"/>
                      <a:pt x="137647" y="168772"/>
                      <a:pt x="134218" y="163783"/>
                    </a:cubicBezTo>
                    <a:cubicBezTo>
                      <a:pt x="127399" y="153831"/>
                      <a:pt x="118737" y="146115"/>
                      <a:pt x="107516" y="141463"/>
                    </a:cubicBezTo>
                    <a:cubicBezTo>
                      <a:pt x="93601" y="135697"/>
                      <a:pt x="79261" y="135184"/>
                      <a:pt x="64692" y="138297"/>
                    </a:cubicBezTo>
                    <a:cubicBezTo>
                      <a:pt x="58724" y="139579"/>
                      <a:pt x="52789" y="141092"/>
                      <a:pt x="46801" y="142266"/>
                    </a:cubicBezTo>
                    <a:cubicBezTo>
                      <a:pt x="41075" y="143387"/>
                      <a:pt x="35161" y="143104"/>
                      <a:pt x="29571" y="141443"/>
                    </a:cubicBezTo>
                    <a:cubicBezTo>
                      <a:pt x="17635" y="137952"/>
                      <a:pt x="8831" y="130708"/>
                      <a:pt x="3875" y="119183"/>
                    </a:cubicBezTo>
                    <a:cubicBezTo>
                      <a:pt x="763" y="111932"/>
                      <a:pt x="0" y="104371"/>
                      <a:pt x="2262" y="96721"/>
                    </a:cubicBezTo>
                    <a:cubicBezTo>
                      <a:pt x="5401" y="86115"/>
                      <a:pt x="12240" y="78938"/>
                      <a:pt x="22887" y="75745"/>
                    </a:cubicBezTo>
                    <a:cubicBezTo>
                      <a:pt x="27971" y="74226"/>
                      <a:pt x="33183" y="73098"/>
                      <a:pt x="38382" y="72059"/>
                    </a:cubicBezTo>
                    <a:cubicBezTo>
                      <a:pt x="49994" y="69756"/>
                      <a:pt x="58595" y="63410"/>
                      <a:pt x="64503" y="53229"/>
                    </a:cubicBezTo>
                    <a:cubicBezTo>
                      <a:pt x="67230" y="48530"/>
                      <a:pt x="69519" y="43635"/>
                      <a:pt x="71598" y="38632"/>
                    </a:cubicBezTo>
                    <a:cubicBezTo>
                      <a:pt x="74245" y="32306"/>
                      <a:pt x="76784" y="25940"/>
                      <a:pt x="80267" y="19998"/>
                    </a:cubicBezTo>
                    <a:cubicBezTo>
                      <a:pt x="82860" y="15563"/>
                      <a:pt x="85891" y="11478"/>
                      <a:pt x="89827" y="8150"/>
                    </a:cubicBezTo>
                    <a:cubicBezTo>
                      <a:pt x="97382" y="1776"/>
                      <a:pt x="106152" y="1"/>
                      <a:pt x="115698" y="1621"/>
                    </a:cubicBezTo>
                    <a:cubicBezTo>
                      <a:pt x="124718" y="3160"/>
                      <a:pt x="132152" y="7718"/>
                      <a:pt x="138457" y="14192"/>
                    </a:cubicBezTo>
                    <a:cubicBezTo>
                      <a:pt x="144628" y="20518"/>
                      <a:pt x="149084" y="27979"/>
                      <a:pt x="152480" y="36087"/>
                    </a:cubicBezTo>
                    <a:cubicBezTo>
                      <a:pt x="155579" y="43473"/>
                      <a:pt x="157463" y="51122"/>
                      <a:pt x="157199" y="59163"/>
                    </a:cubicBezTo>
                    <a:cubicBezTo>
                      <a:pt x="157064" y="63261"/>
                      <a:pt x="156679" y="67360"/>
                      <a:pt x="156409" y="71451"/>
                    </a:cubicBezTo>
                    <a:cubicBezTo>
                      <a:pt x="155970" y="78094"/>
                      <a:pt x="157294" y="84312"/>
                      <a:pt x="160852" y="90010"/>
                    </a:cubicBezTo>
                    <a:cubicBezTo>
                      <a:pt x="163127" y="93656"/>
                      <a:pt x="165902" y="96890"/>
                      <a:pt x="168940" y="99888"/>
                    </a:cubicBezTo>
                    <a:cubicBezTo>
                      <a:pt x="173119" y="104020"/>
                      <a:pt x="177426" y="108010"/>
                      <a:pt x="181592" y="112155"/>
                    </a:cubicBezTo>
                    <a:cubicBezTo>
                      <a:pt x="186689" y="117225"/>
                      <a:pt x="190652" y="123099"/>
                      <a:pt x="193555" y="129688"/>
                    </a:cubicBezTo>
                    <a:cubicBezTo>
                      <a:pt x="197086" y="137729"/>
                      <a:pt x="198774" y="146155"/>
                      <a:pt x="198727" y="154912"/>
                    </a:cubicBezTo>
                    <a:cubicBezTo>
                      <a:pt x="198707" y="158760"/>
                      <a:pt x="198295" y="162595"/>
                      <a:pt x="197498" y="166355"/>
                    </a:cubicBezTo>
                    <a:cubicBezTo>
                      <a:pt x="195918" y="173789"/>
                      <a:pt x="193191" y="180709"/>
                      <a:pt x="188350" y="186664"/>
                    </a:cubicBezTo>
                    <a:cubicBezTo>
                      <a:pt x="184515" y="191369"/>
                      <a:pt x="179783" y="194752"/>
                      <a:pt x="173760" y="196055"/>
                    </a:cubicBezTo>
                    <a:cubicBezTo>
                      <a:pt x="172194" y="196392"/>
                      <a:pt x="170601" y="196548"/>
                      <a:pt x="169021" y="196777"/>
                    </a:cubicBezTo>
                    <a:close/>
                  </a:path>
                </a:pathLst>
              </a:custGeom>
              <a:noFill/>
              <a:ln w="9525" cap="flat" cmpd="sng">
                <a:solidFill>
                  <a:schemeClr val="dk1"/>
                </a:solidFill>
                <a:prstDash val="solid"/>
                <a:miter lim="67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pic>
            <p:nvPicPr>
              <p:cNvPr id="127" name="Google Shape;127;p8"/>
              <p:cNvPicPr preferRelativeResize="0"/>
              <p:nvPr/>
            </p:nvPicPr>
            <p:blipFill>
              <a:blip r:embed="rId3">
                <a:alphaModFix/>
              </a:blip>
              <a:stretch>
                <a:fillRect/>
              </a:stretch>
            </p:blipFill>
            <p:spPr>
              <a:xfrm>
                <a:off x="1463300" y="4365200"/>
                <a:ext cx="651750" cy="617300"/>
              </a:xfrm>
              <a:prstGeom prst="rect">
                <a:avLst/>
              </a:prstGeom>
              <a:noFill/>
              <a:ln>
                <a:noFill/>
              </a:ln>
            </p:spPr>
          </p:pic>
        </p:grpSp>
        <p:grpSp>
          <p:nvGrpSpPr>
            <p:cNvPr id="128" name="Google Shape;128;p8"/>
            <p:cNvGrpSpPr/>
            <p:nvPr/>
          </p:nvGrpSpPr>
          <p:grpSpPr>
            <a:xfrm>
              <a:off x="6994800" y="718300"/>
              <a:ext cx="1754100" cy="976826"/>
              <a:chOff x="6994800" y="718300"/>
              <a:chExt cx="1754100" cy="976826"/>
            </a:xfrm>
          </p:grpSpPr>
          <p:pic>
            <p:nvPicPr>
              <p:cNvPr id="129" name="Google Shape;129;p8"/>
              <p:cNvPicPr preferRelativeResize="0"/>
              <p:nvPr/>
            </p:nvPicPr>
            <p:blipFill>
              <a:blip r:embed="rId4">
                <a:alphaModFix/>
              </a:blip>
              <a:stretch>
                <a:fillRect/>
              </a:stretch>
            </p:blipFill>
            <p:spPr>
              <a:xfrm>
                <a:off x="6994800" y="718300"/>
                <a:ext cx="1754100" cy="976826"/>
              </a:xfrm>
              <a:prstGeom prst="rect">
                <a:avLst/>
              </a:prstGeom>
              <a:noFill/>
              <a:ln>
                <a:noFill/>
              </a:ln>
            </p:spPr>
          </p:pic>
          <p:sp>
            <p:nvSpPr>
              <p:cNvPr id="130" name="Google Shape;130;p8"/>
              <p:cNvSpPr/>
              <p:nvPr/>
            </p:nvSpPr>
            <p:spPr>
              <a:xfrm>
                <a:off x="7107250" y="760825"/>
                <a:ext cx="1484865" cy="788744"/>
              </a:xfrm>
              <a:custGeom>
                <a:avLst/>
                <a:gdLst/>
                <a:ahLst/>
                <a:cxnLst/>
                <a:rect l="l" t="t" r="r" b="b"/>
                <a:pathLst>
                  <a:path w="108901" h="57847" fill="none" extrusionOk="0">
                    <a:moveTo>
                      <a:pt x="44803" y="46815"/>
                    </a:moveTo>
                    <a:cubicBezTo>
                      <a:pt x="33899" y="46207"/>
                      <a:pt x="22753" y="48604"/>
                      <a:pt x="12092" y="45707"/>
                    </a:cubicBezTo>
                    <a:cubicBezTo>
                      <a:pt x="4200" y="43574"/>
                      <a:pt x="0" y="37963"/>
                      <a:pt x="142" y="29760"/>
                    </a:cubicBezTo>
                    <a:cubicBezTo>
                      <a:pt x="217" y="25176"/>
                      <a:pt x="2309" y="21531"/>
                      <a:pt x="5381" y="18351"/>
                    </a:cubicBezTo>
                    <a:cubicBezTo>
                      <a:pt x="8825" y="14772"/>
                      <a:pt x="12997" y="12187"/>
                      <a:pt x="17291" y="9790"/>
                    </a:cubicBezTo>
                    <a:cubicBezTo>
                      <a:pt x="23745" y="6171"/>
                      <a:pt x="30517" y="3336"/>
                      <a:pt x="37788" y="1789"/>
                    </a:cubicBezTo>
                    <a:cubicBezTo>
                      <a:pt x="44593" y="338"/>
                      <a:pt x="51446" y="0"/>
                      <a:pt x="58332" y="1040"/>
                    </a:cubicBezTo>
                    <a:cubicBezTo>
                      <a:pt x="72450" y="3167"/>
                      <a:pt x="84933" y="8845"/>
                      <a:pt x="95546" y="18445"/>
                    </a:cubicBezTo>
                    <a:cubicBezTo>
                      <a:pt x="99766" y="22260"/>
                      <a:pt x="103405" y="26554"/>
                      <a:pt x="105774" y="31793"/>
                    </a:cubicBezTo>
                    <a:cubicBezTo>
                      <a:pt x="108063" y="36863"/>
                      <a:pt x="108900" y="42129"/>
                      <a:pt x="107530" y="47618"/>
                    </a:cubicBezTo>
                    <a:cubicBezTo>
                      <a:pt x="106166" y="53100"/>
                      <a:pt x="102007" y="56631"/>
                      <a:pt x="96275" y="57239"/>
                    </a:cubicBezTo>
                    <a:cubicBezTo>
                      <a:pt x="90543" y="57846"/>
                      <a:pt x="85000" y="56962"/>
                      <a:pt x="79579" y="55342"/>
                    </a:cubicBezTo>
                    <a:cubicBezTo>
                      <a:pt x="69790" y="52418"/>
                      <a:pt x="58900" y="48442"/>
                      <a:pt x="48253" y="47118"/>
                    </a:cubicBezTo>
                    <a:cubicBezTo>
                      <a:pt x="47105" y="46983"/>
                      <a:pt x="45957" y="46882"/>
                      <a:pt x="44803" y="46815"/>
                    </a:cubicBezTo>
                    <a:close/>
                  </a:path>
                </a:pathLst>
              </a:custGeom>
              <a:noFill/>
              <a:ln w="9525" cap="flat" cmpd="sng">
                <a:solidFill>
                  <a:schemeClr val="dk1"/>
                </a:solidFill>
                <a:prstDash val="solid"/>
                <a:miter lim="67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pic>
          <p:nvPicPr>
            <p:cNvPr id="131" name="Google Shape;131;p8"/>
            <p:cNvPicPr preferRelativeResize="0"/>
            <p:nvPr/>
          </p:nvPicPr>
          <p:blipFill>
            <a:blip r:embed="rId3">
              <a:alphaModFix/>
            </a:blip>
            <a:stretch>
              <a:fillRect/>
            </a:stretch>
          </p:blipFill>
          <p:spPr>
            <a:xfrm>
              <a:off x="6729575" y="607275"/>
              <a:ext cx="476600" cy="451425"/>
            </a:xfrm>
            <a:prstGeom prst="rect">
              <a:avLst/>
            </a:prstGeom>
            <a:noFill/>
            <a:ln>
              <a:noFill/>
            </a:ln>
          </p:spPr>
        </p:pic>
      </p:grpSp>
      <p:grpSp>
        <p:nvGrpSpPr>
          <p:cNvPr id="132" name="Google Shape;132;p8"/>
          <p:cNvGrpSpPr/>
          <p:nvPr/>
        </p:nvGrpSpPr>
        <p:grpSpPr>
          <a:xfrm>
            <a:off x="9210801" y="4570267"/>
            <a:ext cx="2390999" cy="1641893"/>
            <a:chOff x="6908100" y="3427700"/>
            <a:chExt cx="1793249" cy="1231420"/>
          </a:xfrm>
        </p:grpSpPr>
        <p:sp>
          <p:nvSpPr>
            <p:cNvPr id="133" name="Google Shape;133;p8"/>
            <p:cNvSpPr/>
            <p:nvPr/>
          </p:nvSpPr>
          <p:spPr>
            <a:xfrm>
              <a:off x="6908100" y="3592900"/>
              <a:ext cx="885900" cy="885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chemeClr val="accent2"/>
                </a:solidFill>
              </a:endParaRPr>
            </a:p>
          </p:txBody>
        </p:sp>
        <p:sp>
          <p:nvSpPr>
            <p:cNvPr id="134" name="Google Shape;134;p8"/>
            <p:cNvSpPr/>
            <p:nvPr/>
          </p:nvSpPr>
          <p:spPr>
            <a:xfrm>
              <a:off x="8024796" y="4253220"/>
              <a:ext cx="405900" cy="405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chemeClr val="accent2"/>
                </a:solidFill>
              </a:endParaRPr>
            </a:p>
          </p:txBody>
        </p:sp>
        <p:pic>
          <p:nvPicPr>
            <p:cNvPr id="135" name="Google Shape;135;p8"/>
            <p:cNvPicPr preferRelativeResize="0"/>
            <p:nvPr/>
          </p:nvPicPr>
          <p:blipFill rotWithShape="1">
            <a:blip r:embed="rId5">
              <a:alphaModFix/>
            </a:blip>
            <a:srcRect l="10279" t="7777" r="12194" b="7777"/>
            <a:stretch/>
          </p:blipFill>
          <p:spPr>
            <a:xfrm>
              <a:off x="7609900" y="3427700"/>
              <a:ext cx="1091449" cy="1051101"/>
            </a:xfrm>
            <a:prstGeom prst="rect">
              <a:avLst/>
            </a:prstGeom>
            <a:noFill/>
            <a:ln>
              <a:noFill/>
            </a:ln>
          </p:spPr>
        </p:pic>
      </p:grpSp>
      <p:sp>
        <p:nvSpPr>
          <p:cNvPr id="136" name="Google Shape;136;p8"/>
          <p:cNvSpPr/>
          <p:nvPr/>
        </p:nvSpPr>
        <p:spPr>
          <a:xfrm>
            <a:off x="2120567" y="-992433"/>
            <a:ext cx="2176400" cy="21764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pic>
        <p:nvPicPr>
          <p:cNvPr id="137" name="Google Shape;137;p8"/>
          <p:cNvPicPr preferRelativeResize="0"/>
          <p:nvPr/>
        </p:nvPicPr>
        <p:blipFill rotWithShape="1">
          <a:blip r:embed="rId5">
            <a:alphaModFix/>
          </a:blip>
          <a:srcRect l="10279" t="7777" r="12194" b="7777"/>
          <a:stretch/>
        </p:blipFill>
        <p:spPr>
          <a:xfrm>
            <a:off x="950968" y="18601"/>
            <a:ext cx="1455265" cy="1401468"/>
          </a:xfrm>
          <a:prstGeom prst="rect">
            <a:avLst/>
          </a:prstGeom>
          <a:noFill/>
          <a:ln>
            <a:noFill/>
          </a:ln>
        </p:spPr>
      </p:pic>
      <p:grpSp>
        <p:nvGrpSpPr>
          <p:cNvPr id="138" name="Google Shape;138;p8"/>
          <p:cNvGrpSpPr/>
          <p:nvPr/>
        </p:nvGrpSpPr>
        <p:grpSpPr>
          <a:xfrm rot="10800000">
            <a:off x="9069136" y="-3203850"/>
            <a:ext cx="6120840" cy="6088543"/>
            <a:chOff x="6729575" y="-1419325"/>
            <a:chExt cx="3130971" cy="3114450"/>
          </a:xfrm>
        </p:grpSpPr>
        <p:grpSp>
          <p:nvGrpSpPr>
            <p:cNvPr id="139" name="Google Shape;139;p8"/>
            <p:cNvGrpSpPr/>
            <p:nvPr/>
          </p:nvGrpSpPr>
          <p:grpSpPr>
            <a:xfrm>
              <a:off x="6848600" y="-1419325"/>
              <a:ext cx="3011946" cy="2968950"/>
              <a:chOff x="-751812" y="3595825"/>
              <a:chExt cx="3011946" cy="2968950"/>
            </a:xfrm>
          </p:grpSpPr>
          <p:pic>
            <p:nvPicPr>
              <p:cNvPr id="140" name="Google Shape;140;p8"/>
              <p:cNvPicPr preferRelativeResize="0"/>
              <p:nvPr/>
            </p:nvPicPr>
            <p:blipFill>
              <a:blip r:embed="rId2">
                <a:alphaModFix/>
              </a:blip>
              <a:stretch>
                <a:fillRect/>
              </a:stretch>
            </p:blipFill>
            <p:spPr>
              <a:xfrm>
                <a:off x="-751812" y="3621950"/>
                <a:ext cx="2977725" cy="2942825"/>
              </a:xfrm>
              <a:prstGeom prst="rect">
                <a:avLst/>
              </a:prstGeom>
              <a:noFill/>
              <a:ln>
                <a:noFill/>
              </a:ln>
            </p:spPr>
          </p:pic>
          <p:sp>
            <p:nvSpPr>
              <p:cNvPr id="141" name="Google Shape;141;p8"/>
              <p:cNvSpPr/>
              <p:nvPr/>
            </p:nvSpPr>
            <p:spPr>
              <a:xfrm>
                <a:off x="-517250" y="3595825"/>
                <a:ext cx="2777384" cy="2749481"/>
              </a:xfrm>
              <a:custGeom>
                <a:avLst/>
                <a:gdLst/>
                <a:ahLst/>
                <a:cxnLst/>
                <a:rect l="l" t="t" r="r" b="b"/>
                <a:pathLst>
                  <a:path w="198775" h="196778" fill="none" extrusionOk="0">
                    <a:moveTo>
                      <a:pt x="169021" y="196777"/>
                    </a:moveTo>
                    <a:lnTo>
                      <a:pt x="167671" y="196777"/>
                    </a:lnTo>
                    <a:cubicBezTo>
                      <a:pt x="166408" y="196635"/>
                      <a:pt x="165132" y="196541"/>
                      <a:pt x="163870" y="196352"/>
                    </a:cubicBezTo>
                    <a:cubicBezTo>
                      <a:pt x="159009" y="195609"/>
                      <a:pt x="154634" y="193766"/>
                      <a:pt x="150920" y="190485"/>
                    </a:cubicBezTo>
                    <a:cubicBezTo>
                      <a:pt x="147470" y="187433"/>
                      <a:pt x="145080" y="183605"/>
                      <a:pt x="142961" y="179588"/>
                    </a:cubicBezTo>
                    <a:cubicBezTo>
                      <a:pt x="140159" y="174254"/>
                      <a:pt x="137647" y="168772"/>
                      <a:pt x="134218" y="163783"/>
                    </a:cubicBezTo>
                    <a:cubicBezTo>
                      <a:pt x="127399" y="153831"/>
                      <a:pt x="118737" y="146115"/>
                      <a:pt x="107516" y="141463"/>
                    </a:cubicBezTo>
                    <a:cubicBezTo>
                      <a:pt x="93601" y="135697"/>
                      <a:pt x="79261" y="135184"/>
                      <a:pt x="64692" y="138297"/>
                    </a:cubicBezTo>
                    <a:cubicBezTo>
                      <a:pt x="58724" y="139579"/>
                      <a:pt x="52789" y="141092"/>
                      <a:pt x="46801" y="142266"/>
                    </a:cubicBezTo>
                    <a:cubicBezTo>
                      <a:pt x="41075" y="143387"/>
                      <a:pt x="35161" y="143104"/>
                      <a:pt x="29571" y="141443"/>
                    </a:cubicBezTo>
                    <a:cubicBezTo>
                      <a:pt x="17635" y="137952"/>
                      <a:pt x="8831" y="130708"/>
                      <a:pt x="3875" y="119183"/>
                    </a:cubicBezTo>
                    <a:cubicBezTo>
                      <a:pt x="763" y="111932"/>
                      <a:pt x="0" y="104371"/>
                      <a:pt x="2262" y="96721"/>
                    </a:cubicBezTo>
                    <a:cubicBezTo>
                      <a:pt x="5401" y="86115"/>
                      <a:pt x="12240" y="78938"/>
                      <a:pt x="22887" y="75745"/>
                    </a:cubicBezTo>
                    <a:cubicBezTo>
                      <a:pt x="27971" y="74226"/>
                      <a:pt x="33183" y="73098"/>
                      <a:pt x="38382" y="72059"/>
                    </a:cubicBezTo>
                    <a:cubicBezTo>
                      <a:pt x="49994" y="69756"/>
                      <a:pt x="58595" y="63410"/>
                      <a:pt x="64503" y="53229"/>
                    </a:cubicBezTo>
                    <a:cubicBezTo>
                      <a:pt x="67230" y="48530"/>
                      <a:pt x="69519" y="43635"/>
                      <a:pt x="71598" y="38632"/>
                    </a:cubicBezTo>
                    <a:cubicBezTo>
                      <a:pt x="74245" y="32306"/>
                      <a:pt x="76784" y="25940"/>
                      <a:pt x="80267" y="19998"/>
                    </a:cubicBezTo>
                    <a:cubicBezTo>
                      <a:pt x="82860" y="15563"/>
                      <a:pt x="85891" y="11478"/>
                      <a:pt x="89827" y="8150"/>
                    </a:cubicBezTo>
                    <a:cubicBezTo>
                      <a:pt x="97382" y="1776"/>
                      <a:pt x="106152" y="1"/>
                      <a:pt x="115698" y="1621"/>
                    </a:cubicBezTo>
                    <a:cubicBezTo>
                      <a:pt x="124718" y="3160"/>
                      <a:pt x="132152" y="7718"/>
                      <a:pt x="138457" y="14192"/>
                    </a:cubicBezTo>
                    <a:cubicBezTo>
                      <a:pt x="144628" y="20518"/>
                      <a:pt x="149084" y="27979"/>
                      <a:pt x="152480" y="36087"/>
                    </a:cubicBezTo>
                    <a:cubicBezTo>
                      <a:pt x="155579" y="43473"/>
                      <a:pt x="157463" y="51122"/>
                      <a:pt x="157199" y="59163"/>
                    </a:cubicBezTo>
                    <a:cubicBezTo>
                      <a:pt x="157064" y="63261"/>
                      <a:pt x="156679" y="67360"/>
                      <a:pt x="156409" y="71451"/>
                    </a:cubicBezTo>
                    <a:cubicBezTo>
                      <a:pt x="155970" y="78094"/>
                      <a:pt x="157294" y="84312"/>
                      <a:pt x="160852" y="90010"/>
                    </a:cubicBezTo>
                    <a:cubicBezTo>
                      <a:pt x="163127" y="93656"/>
                      <a:pt x="165902" y="96890"/>
                      <a:pt x="168940" y="99888"/>
                    </a:cubicBezTo>
                    <a:cubicBezTo>
                      <a:pt x="173119" y="104020"/>
                      <a:pt x="177426" y="108010"/>
                      <a:pt x="181592" y="112155"/>
                    </a:cubicBezTo>
                    <a:cubicBezTo>
                      <a:pt x="186689" y="117225"/>
                      <a:pt x="190652" y="123099"/>
                      <a:pt x="193555" y="129688"/>
                    </a:cubicBezTo>
                    <a:cubicBezTo>
                      <a:pt x="197086" y="137729"/>
                      <a:pt x="198774" y="146155"/>
                      <a:pt x="198727" y="154912"/>
                    </a:cubicBezTo>
                    <a:cubicBezTo>
                      <a:pt x="198707" y="158760"/>
                      <a:pt x="198295" y="162595"/>
                      <a:pt x="197498" y="166355"/>
                    </a:cubicBezTo>
                    <a:cubicBezTo>
                      <a:pt x="195918" y="173789"/>
                      <a:pt x="193191" y="180709"/>
                      <a:pt x="188350" y="186664"/>
                    </a:cubicBezTo>
                    <a:cubicBezTo>
                      <a:pt x="184515" y="191369"/>
                      <a:pt x="179783" y="194752"/>
                      <a:pt x="173760" y="196055"/>
                    </a:cubicBezTo>
                    <a:cubicBezTo>
                      <a:pt x="172194" y="196392"/>
                      <a:pt x="170601" y="196548"/>
                      <a:pt x="169021" y="196777"/>
                    </a:cubicBezTo>
                    <a:close/>
                  </a:path>
                </a:pathLst>
              </a:custGeom>
              <a:noFill/>
              <a:ln w="9525" cap="flat" cmpd="sng">
                <a:solidFill>
                  <a:schemeClr val="dk1"/>
                </a:solidFill>
                <a:prstDash val="solid"/>
                <a:miter lim="67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pic>
            <p:nvPicPr>
              <p:cNvPr id="142" name="Google Shape;142;p8"/>
              <p:cNvPicPr preferRelativeResize="0"/>
              <p:nvPr/>
            </p:nvPicPr>
            <p:blipFill>
              <a:blip r:embed="rId3">
                <a:alphaModFix/>
              </a:blip>
              <a:stretch>
                <a:fillRect/>
              </a:stretch>
            </p:blipFill>
            <p:spPr>
              <a:xfrm>
                <a:off x="1463300" y="4365200"/>
                <a:ext cx="651750" cy="617300"/>
              </a:xfrm>
              <a:prstGeom prst="rect">
                <a:avLst/>
              </a:prstGeom>
              <a:noFill/>
              <a:ln>
                <a:noFill/>
              </a:ln>
            </p:spPr>
          </p:pic>
        </p:grpSp>
        <p:grpSp>
          <p:nvGrpSpPr>
            <p:cNvPr id="143" name="Google Shape;143;p8"/>
            <p:cNvGrpSpPr/>
            <p:nvPr/>
          </p:nvGrpSpPr>
          <p:grpSpPr>
            <a:xfrm>
              <a:off x="6994800" y="718300"/>
              <a:ext cx="1754100" cy="976826"/>
              <a:chOff x="6994800" y="718300"/>
              <a:chExt cx="1754100" cy="976826"/>
            </a:xfrm>
          </p:grpSpPr>
          <p:pic>
            <p:nvPicPr>
              <p:cNvPr id="144" name="Google Shape;144;p8"/>
              <p:cNvPicPr preferRelativeResize="0"/>
              <p:nvPr/>
            </p:nvPicPr>
            <p:blipFill>
              <a:blip r:embed="rId4">
                <a:alphaModFix/>
              </a:blip>
              <a:stretch>
                <a:fillRect/>
              </a:stretch>
            </p:blipFill>
            <p:spPr>
              <a:xfrm>
                <a:off x="6994800" y="718300"/>
                <a:ext cx="1754100" cy="976826"/>
              </a:xfrm>
              <a:prstGeom prst="rect">
                <a:avLst/>
              </a:prstGeom>
              <a:noFill/>
              <a:ln>
                <a:noFill/>
              </a:ln>
            </p:spPr>
          </p:pic>
          <p:sp>
            <p:nvSpPr>
              <p:cNvPr id="145" name="Google Shape;145;p8"/>
              <p:cNvSpPr/>
              <p:nvPr/>
            </p:nvSpPr>
            <p:spPr>
              <a:xfrm>
                <a:off x="7107250" y="760825"/>
                <a:ext cx="1484865" cy="788744"/>
              </a:xfrm>
              <a:custGeom>
                <a:avLst/>
                <a:gdLst/>
                <a:ahLst/>
                <a:cxnLst/>
                <a:rect l="l" t="t" r="r" b="b"/>
                <a:pathLst>
                  <a:path w="108901" h="57847" fill="none" extrusionOk="0">
                    <a:moveTo>
                      <a:pt x="44803" y="46815"/>
                    </a:moveTo>
                    <a:cubicBezTo>
                      <a:pt x="33899" y="46207"/>
                      <a:pt x="22753" y="48604"/>
                      <a:pt x="12092" y="45707"/>
                    </a:cubicBezTo>
                    <a:cubicBezTo>
                      <a:pt x="4200" y="43574"/>
                      <a:pt x="0" y="37963"/>
                      <a:pt x="142" y="29760"/>
                    </a:cubicBezTo>
                    <a:cubicBezTo>
                      <a:pt x="217" y="25176"/>
                      <a:pt x="2309" y="21531"/>
                      <a:pt x="5381" y="18351"/>
                    </a:cubicBezTo>
                    <a:cubicBezTo>
                      <a:pt x="8825" y="14772"/>
                      <a:pt x="12997" y="12187"/>
                      <a:pt x="17291" y="9790"/>
                    </a:cubicBezTo>
                    <a:cubicBezTo>
                      <a:pt x="23745" y="6171"/>
                      <a:pt x="30517" y="3336"/>
                      <a:pt x="37788" y="1789"/>
                    </a:cubicBezTo>
                    <a:cubicBezTo>
                      <a:pt x="44593" y="338"/>
                      <a:pt x="51446" y="0"/>
                      <a:pt x="58332" y="1040"/>
                    </a:cubicBezTo>
                    <a:cubicBezTo>
                      <a:pt x="72450" y="3167"/>
                      <a:pt x="84933" y="8845"/>
                      <a:pt x="95546" y="18445"/>
                    </a:cubicBezTo>
                    <a:cubicBezTo>
                      <a:pt x="99766" y="22260"/>
                      <a:pt x="103405" y="26554"/>
                      <a:pt x="105774" y="31793"/>
                    </a:cubicBezTo>
                    <a:cubicBezTo>
                      <a:pt x="108063" y="36863"/>
                      <a:pt x="108900" y="42129"/>
                      <a:pt x="107530" y="47618"/>
                    </a:cubicBezTo>
                    <a:cubicBezTo>
                      <a:pt x="106166" y="53100"/>
                      <a:pt x="102007" y="56631"/>
                      <a:pt x="96275" y="57239"/>
                    </a:cubicBezTo>
                    <a:cubicBezTo>
                      <a:pt x="90543" y="57846"/>
                      <a:pt x="85000" y="56962"/>
                      <a:pt x="79579" y="55342"/>
                    </a:cubicBezTo>
                    <a:cubicBezTo>
                      <a:pt x="69790" y="52418"/>
                      <a:pt x="58900" y="48442"/>
                      <a:pt x="48253" y="47118"/>
                    </a:cubicBezTo>
                    <a:cubicBezTo>
                      <a:pt x="47105" y="46983"/>
                      <a:pt x="45957" y="46882"/>
                      <a:pt x="44803" y="46815"/>
                    </a:cubicBezTo>
                    <a:close/>
                  </a:path>
                </a:pathLst>
              </a:custGeom>
              <a:noFill/>
              <a:ln w="9525" cap="flat" cmpd="sng">
                <a:solidFill>
                  <a:schemeClr val="dk1"/>
                </a:solidFill>
                <a:prstDash val="solid"/>
                <a:miter lim="67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pic>
          <p:nvPicPr>
            <p:cNvPr id="146" name="Google Shape;146;p8"/>
            <p:cNvPicPr preferRelativeResize="0"/>
            <p:nvPr/>
          </p:nvPicPr>
          <p:blipFill>
            <a:blip r:embed="rId3">
              <a:alphaModFix/>
            </a:blip>
            <a:stretch>
              <a:fillRect/>
            </a:stretch>
          </p:blipFill>
          <p:spPr>
            <a:xfrm>
              <a:off x="6729575" y="607275"/>
              <a:ext cx="476600" cy="451425"/>
            </a:xfrm>
            <a:prstGeom prst="rect">
              <a:avLst/>
            </a:prstGeom>
            <a:noFill/>
            <a:ln>
              <a:noFill/>
            </a:ln>
          </p:spPr>
        </p:pic>
      </p:grpSp>
    </p:spTree>
    <p:extLst>
      <p:ext uri="{BB962C8B-B14F-4D97-AF65-F5344CB8AC3E}">
        <p14:creationId xmlns:p14="http://schemas.microsoft.com/office/powerpoint/2010/main" val="36100217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lt1"/>
        </a:solidFill>
        <a:effectLst/>
      </p:bgPr>
    </p:bg>
    <p:spTree>
      <p:nvGrpSpPr>
        <p:cNvPr id="1" name="Shape 147"/>
        <p:cNvGrpSpPr/>
        <p:nvPr/>
      </p:nvGrpSpPr>
      <p:grpSpPr>
        <a:xfrm>
          <a:off x="0" y="0"/>
          <a:ext cx="0" cy="0"/>
          <a:chOff x="0" y="0"/>
          <a:chExt cx="0" cy="0"/>
        </a:xfrm>
      </p:grpSpPr>
      <p:sp>
        <p:nvSpPr>
          <p:cNvPr id="148" name="Google Shape;148;p9"/>
          <p:cNvSpPr txBox="1">
            <a:spLocks noGrp="1"/>
          </p:cNvSpPr>
          <p:nvPr>
            <p:ph type="title"/>
          </p:nvPr>
        </p:nvSpPr>
        <p:spPr>
          <a:xfrm>
            <a:off x="1491533" y="1480000"/>
            <a:ext cx="6765600" cy="2216800"/>
          </a:xfrm>
          <a:prstGeom prst="rect">
            <a:avLst/>
          </a:prstGeom>
        </p:spPr>
        <p:txBody>
          <a:bodyPr spcFirstLastPara="1" wrap="square" lIns="0" tIns="0" rIns="0" bIns="0" anchor="ctr" anchorCtr="0">
            <a:noAutofit/>
          </a:bodyPr>
          <a:lstStyle>
            <a:lvl1pPr lvl="0" rtl="0">
              <a:spcBef>
                <a:spcPts val="0"/>
              </a:spcBef>
              <a:spcAft>
                <a:spcPts val="0"/>
              </a:spcAft>
              <a:buSzPts val="3900"/>
              <a:buNone/>
              <a:defRPr sz="6667">
                <a:solidFill>
                  <a:schemeClr val="dk1"/>
                </a:solidFill>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r>
              <a:rPr lang="en-US"/>
              <a:t>Click to edit Master title style</a:t>
            </a:r>
            <a:endParaRPr/>
          </a:p>
        </p:txBody>
      </p:sp>
      <p:sp>
        <p:nvSpPr>
          <p:cNvPr id="149" name="Google Shape;149;p9"/>
          <p:cNvSpPr txBox="1">
            <a:spLocks noGrp="1"/>
          </p:cNvSpPr>
          <p:nvPr>
            <p:ph type="subTitle" idx="1"/>
          </p:nvPr>
        </p:nvSpPr>
        <p:spPr>
          <a:xfrm>
            <a:off x="1491533" y="3852400"/>
            <a:ext cx="6765600" cy="1525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2133">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50" name="Google Shape;150;p9"/>
          <p:cNvSpPr/>
          <p:nvPr/>
        </p:nvSpPr>
        <p:spPr>
          <a:xfrm>
            <a:off x="9967500" y="3594467"/>
            <a:ext cx="636000" cy="6360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51" name="Google Shape;151;p9"/>
          <p:cNvSpPr/>
          <p:nvPr/>
        </p:nvSpPr>
        <p:spPr>
          <a:xfrm>
            <a:off x="-168133" y="6344667"/>
            <a:ext cx="1331200" cy="13312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pic>
        <p:nvPicPr>
          <p:cNvPr id="152" name="Google Shape;152;p9"/>
          <p:cNvPicPr preferRelativeResize="0"/>
          <p:nvPr/>
        </p:nvPicPr>
        <p:blipFill rotWithShape="1">
          <a:blip r:embed="rId2">
            <a:alphaModFix/>
          </a:blip>
          <a:srcRect l="10279" t="7777" r="12194" b="7777"/>
          <a:stretch/>
        </p:blipFill>
        <p:spPr>
          <a:xfrm>
            <a:off x="-975100" y="5246949"/>
            <a:ext cx="1705200" cy="1642168"/>
          </a:xfrm>
          <a:prstGeom prst="rect">
            <a:avLst/>
          </a:prstGeom>
          <a:noFill/>
          <a:ln>
            <a:noFill/>
          </a:ln>
        </p:spPr>
      </p:pic>
      <p:sp>
        <p:nvSpPr>
          <p:cNvPr id="153" name="Google Shape;153;p9"/>
          <p:cNvSpPr/>
          <p:nvPr/>
        </p:nvSpPr>
        <p:spPr>
          <a:xfrm>
            <a:off x="634533" y="5115600"/>
            <a:ext cx="370000" cy="3700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sp>
        <p:nvSpPr>
          <p:cNvPr id="154" name="Google Shape;154;p9"/>
          <p:cNvSpPr/>
          <p:nvPr/>
        </p:nvSpPr>
        <p:spPr>
          <a:xfrm>
            <a:off x="6943633" y="-469633"/>
            <a:ext cx="1001600" cy="10016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sp>
        <p:nvSpPr>
          <p:cNvPr id="155" name="Google Shape;155;p9"/>
          <p:cNvSpPr/>
          <p:nvPr/>
        </p:nvSpPr>
        <p:spPr>
          <a:xfrm>
            <a:off x="8257133" y="268033"/>
            <a:ext cx="523600" cy="5236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pic>
        <p:nvPicPr>
          <p:cNvPr id="156" name="Google Shape;156;p9"/>
          <p:cNvPicPr preferRelativeResize="0"/>
          <p:nvPr/>
        </p:nvPicPr>
        <p:blipFill rotWithShape="1">
          <a:blip r:embed="rId2">
            <a:alphaModFix/>
          </a:blip>
          <a:srcRect l="10279" t="7777" r="12194" b="7777"/>
          <a:stretch/>
        </p:blipFill>
        <p:spPr>
          <a:xfrm>
            <a:off x="7700701" y="-901301"/>
            <a:ext cx="1518881" cy="1462768"/>
          </a:xfrm>
          <a:prstGeom prst="rect">
            <a:avLst/>
          </a:prstGeom>
          <a:noFill/>
          <a:ln>
            <a:noFill/>
          </a:ln>
        </p:spPr>
      </p:pic>
      <p:sp>
        <p:nvSpPr>
          <p:cNvPr id="157" name="Google Shape;157;p9"/>
          <p:cNvSpPr/>
          <p:nvPr/>
        </p:nvSpPr>
        <p:spPr>
          <a:xfrm>
            <a:off x="10427833" y="871667"/>
            <a:ext cx="2722800" cy="27228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solidFill>
                <a:schemeClr val="accent2"/>
              </a:solidFill>
            </a:endParaRPr>
          </a:p>
        </p:txBody>
      </p:sp>
      <p:grpSp>
        <p:nvGrpSpPr>
          <p:cNvPr id="158" name="Google Shape;158;p9"/>
          <p:cNvGrpSpPr/>
          <p:nvPr/>
        </p:nvGrpSpPr>
        <p:grpSpPr>
          <a:xfrm>
            <a:off x="8551431" y="-768475"/>
            <a:ext cx="3725021" cy="3705365"/>
            <a:chOff x="6729575" y="-1419325"/>
            <a:chExt cx="3130971" cy="3114450"/>
          </a:xfrm>
        </p:grpSpPr>
        <p:grpSp>
          <p:nvGrpSpPr>
            <p:cNvPr id="159" name="Google Shape;159;p9"/>
            <p:cNvGrpSpPr/>
            <p:nvPr/>
          </p:nvGrpSpPr>
          <p:grpSpPr>
            <a:xfrm>
              <a:off x="6848600" y="-1419325"/>
              <a:ext cx="3011946" cy="2968950"/>
              <a:chOff x="-751812" y="3595825"/>
              <a:chExt cx="3011946" cy="2968950"/>
            </a:xfrm>
          </p:grpSpPr>
          <p:pic>
            <p:nvPicPr>
              <p:cNvPr id="160" name="Google Shape;160;p9"/>
              <p:cNvPicPr preferRelativeResize="0"/>
              <p:nvPr/>
            </p:nvPicPr>
            <p:blipFill>
              <a:blip r:embed="rId3">
                <a:alphaModFix/>
              </a:blip>
              <a:stretch>
                <a:fillRect/>
              </a:stretch>
            </p:blipFill>
            <p:spPr>
              <a:xfrm>
                <a:off x="-751812" y="3621950"/>
                <a:ext cx="2977725" cy="2942825"/>
              </a:xfrm>
              <a:prstGeom prst="rect">
                <a:avLst/>
              </a:prstGeom>
              <a:noFill/>
              <a:ln>
                <a:noFill/>
              </a:ln>
            </p:spPr>
          </p:pic>
          <p:sp>
            <p:nvSpPr>
              <p:cNvPr id="161" name="Google Shape;161;p9"/>
              <p:cNvSpPr/>
              <p:nvPr/>
            </p:nvSpPr>
            <p:spPr>
              <a:xfrm>
                <a:off x="-517250" y="3595825"/>
                <a:ext cx="2777384" cy="2749481"/>
              </a:xfrm>
              <a:custGeom>
                <a:avLst/>
                <a:gdLst/>
                <a:ahLst/>
                <a:cxnLst/>
                <a:rect l="l" t="t" r="r" b="b"/>
                <a:pathLst>
                  <a:path w="198775" h="196778" fill="none" extrusionOk="0">
                    <a:moveTo>
                      <a:pt x="169021" y="196777"/>
                    </a:moveTo>
                    <a:lnTo>
                      <a:pt x="167671" y="196777"/>
                    </a:lnTo>
                    <a:cubicBezTo>
                      <a:pt x="166408" y="196635"/>
                      <a:pt x="165132" y="196541"/>
                      <a:pt x="163870" y="196352"/>
                    </a:cubicBezTo>
                    <a:cubicBezTo>
                      <a:pt x="159009" y="195609"/>
                      <a:pt x="154634" y="193766"/>
                      <a:pt x="150920" y="190485"/>
                    </a:cubicBezTo>
                    <a:cubicBezTo>
                      <a:pt x="147470" y="187433"/>
                      <a:pt x="145080" y="183605"/>
                      <a:pt x="142961" y="179588"/>
                    </a:cubicBezTo>
                    <a:cubicBezTo>
                      <a:pt x="140159" y="174254"/>
                      <a:pt x="137647" y="168772"/>
                      <a:pt x="134218" y="163783"/>
                    </a:cubicBezTo>
                    <a:cubicBezTo>
                      <a:pt x="127399" y="153831"/>
                      <a:pt x="118737" y="146115"/>
                      <a:pt x="107516" y="141463"/>
                    </a:cubicBezTo>
                    <a:cubicBezTo>
                      <a:pt x="93601" y="135697"/>
                      <a:pt x="79261" y="135184"/>
                      <a:pt x="64692" y="138297"/>
                    </a:cubicBezTo>
                    <a:cubicBezTo>
                      <a:pt x="58724" y="139579"/>
                      <a:pt x="52789" y="141092"/>
                      <a:pt x="46801" y="142266"/>
                    </a:cubicBezTo>
                    <a:cubicBezTo>
                      <a:pt x="41075" y="143387"/>
                      <a:pt x="35161" y="143104"/>
                      <a:pt x="29571" y="141443"/>
                    </a:cubicBezTo>
                    <a:cubicBezTo>
                      <a:pt x="17635" y="137952"/>
                      <a:pt x="8831" y="130708"/>
                      <a:pt x="3875" y="119183"/>
                    </a:cubicBezTo>
                    <a:cubicBezTo>
                      <a:pt x="763" y="111932"/>
                      <a:pt x="0" y="104371"/>
                      <a:pt x="2262" y="96721"/>
                    </a:cubicBezTo>
                    <a:cubicBezTo>
                      <a:pt x="5401" y="86115"/>
                      <a:pt x="12240" y="78938"/>
                      <a:pt x="22887" y="75745"/>
                    </a:cubicBezTo>
                    <a:cubicBezTo>
                      <a:pt x="27971" y="74226"/>
                      <a:pt x="33183" y="73098"/>
                      <a:pt x="38382" y="72059"/>
                    </a:cubicBezTo>
                    <a:cubicBezTo>
                      <a:pt x="49994" y="69756"/>
                      <a:pt x="58595" y="63410"/>
                      <a:pt x="64503" y="53229"/>
                    </a:cubicBezTo>
                    <a:cubicBezTo>
                      <a:pt x="67230" y="48530"/>
                      <a:pt x="69519" y="43635"/>
                      <a:pt x="71598" y="38632"/>
                    </a:cubicBezTo>
                    <a:cubicBezTo>
                      <a:pt x="74245" y="32306"/>
                      <a:pt x="76784" y="25940"/>
                      <a:pt x="80267" y="19998"/>
                    </a:cubicBezTo>
                    <a:cubicBezTo>
                      <a:pt x="82860" y="15563"/>
                      <a:pt x="85891" y="11478"/>
                      <a:pt x="89827" y="8150"/>
                    </a:cubicBezTo>
                    <a:cubicBezTo>
                      <a:pt x="97382" y="1776"/>
                      <a:pt x="106152" y="1"/>
                      <a:pt x="115698" y="1621"/>
                    </a:cubicBezTo>
                    <a:cubicBezTo>
                      <a:pt x="124718" y="3160"/>
                      <a:pt x="132152" y="7718"/>
                      <a:pt x="138457" y="14192"/>
                    </a:cubicBezTo>
                    <a:cubicBezTo>
                      <a:pt x="144628" y="20518"/>
                      <a:pt x="149084" y="27979"/>
                      <a:pt x="152480" y="36087"/>
                    </a:cubicBezTo>
                    <a:cubicBezTo>
                      <a:pt x="155579" y="43473"/>
                      <a:pt x="157463" y="51122"/>
                      <a:pt x="157199" y="59163"/>
                    </a:cubicBezTo>
                    <a:cubicBezTo>
                      <a:pt x="157064" y="63261"/>
                      <a:pt x="156679" y="67360"/>
                      <a:pt x="156409" y="71451"/>
                    </a:cubicBezTo>
                    <a:cubicBezTo>
                      <a:pt x="155970" y="78094"/>
                      <a:pt x="157294" y="84312"/>
                      <a:pt x="160852" y="90010"/>
                    </a:cubicBezTo>
                    <a:cubicBezTo>
                      <a:pt x="163127" y="93656"/>
                      <a:pt x="165902" y="96890"/>
                      <a:pt x="168940" y="99888"/>
                    </a:cubicBezTo>
                    <a:cubicBezTo>
                      <a:pt x="173119" y="104020"/>
                      <a:pt x="177426" y="108010"/>
                      <a:pt x="181592" y="112155"/>
                    </a:cubicBezTo>
                    <a:cubicBezTo>
                      <a:pt x="186689" y="117225"/>
                      <a:pt x="190652" y="123099"/>
                      <a:pt x="193555" y="129688"/>
                    </a:cubicBezTo>
                    <a:cubicBezTo>
                      <a:pt x="197086" y="137729"/>
                      <a:pt x="198774" y="146155"/>
                      <a:pt x="198727" y="154912"/>
                    </a:cubicBezTo>
                    <a:cubicBezTo>
                      <a:pt x="198707" y="158760"/>
                      <a:pt x="198295" y="162595"/>
                      <a:pt x="197498" y="166355"/>
                    </a:cubicBezTo>
                    <a:cubicBezTo>
                      <a:pt x="195918" y="173789"/>
                      <a:pt x="193191" y="180709"/>
                      <a:pt x="188350" y="186664"/>
                    </a:cubicBezTo>
                    <a:cubicBezTo>
                      <a:pt x="184515" y="191369"/>
                      <a:pt x="179783" y="194752"/>
                      <a:pt x="173760" y="196055"/>
                    </a:cubicBezTo>
                    <a:cubicBezTo>
                      <a:pt x="172194" y="196392"/>
                      <a:pt x="170601" y="196548"/>
                      <a:pt x="169021" y="196777"/>
                    </a:cubicBezTo>
                    <a:close/>
                  </a:path>
                </a:pathLst>
              </a:custGeom>
              <a:noFill/>
              <a:ln w="9525" cap="flat" cmpd="sng">
                <a:solidFill>
                  <a:schemeClr val="dk1"/>
                </a:solidFill>
                <a:prstDash val="solid"/>
                <a:miter lim="67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pic>
            <p:nvPicPr>
              <p:cNvPr id="162" name="Google Shape;162;p9"/>
              <p:cNvPicPr preferRelativeResize="0"/>
              <p:nvPr/>
            </p:nvPicPr>
            <p:blipFill>
              <a:blip r:embed="rId4">
                <a:alphaModFix/>
              </a:blip>
              <a:stretch>
                <a:fillRect/>
              </a:stretch>
            </p:blipFill>
            <p:spPr>
              <a:xfrm>
                <a:off x="1463300" y="4365200"/>
                <a:ext cx="651750" cy="617300"/>
              </a:xfrm>
              <a:prstGeom prst="rect">
                <a:avLst/>
              </a:prstGeom>
              <a:noFill/>
              <a:ln>
                <a:noFill/>
              </a:ln>
            </p:spPr>
          </p:pic>
        </p:grpSp>
        <p:grpSp>
          <p:nvGrpSpPr>
            <p:cNvPr id="163" name="Google Shape;163;p9"/>
            <p:cNvGrpSpPr/>
            <p:nvPr/>
          </p:nvGrpSpPr>
          <p:grpSpPr>
            <a:xfrm>
              <a:off x="6994800" y="718300"/>
              <a:ext cx="1754100" cy="976826"/>
              <a:chOff x="6994800" y="718300"/>
              <a:chExt cx="1754100" cy="976826"/>
            </a:xfrm>
          </p:grpSpPr>
          <p:pic>
            <p:nvPicPr>
              <p:cNvPr id="164" name="Google Shape;164;p9"/>
              <p:cNvPicPr preferRelativeResize="0"/>
              <p:nvPr/>
            </p:nvPicPr>
            <p:blipFill>
              <a:blip r:embed="rId5">
                <a:alphaModFix/>
              </a:blip>
              <a:stretch>
                <a:fillRect/>
              </a:stretch>
            </p:blipFill>
            <p:spPr>
              <a:xfrm>
                <a:off x="6994800" y="718300"/>
                <a:ext cx="1754100" cy="976826"/>
              </a:xfrm>
              <a:prstGeom prst="rect">
                <a:avLst/>
              </a:prstGeom>
              <a:noFill/>
              <a:ln>
                <a:noFill/>
              </a:ln>
            </p:spPr>
          </p:pic>
          <p:sp>
            <p:nvSpPr>
              <p:cNvPr id="165" name="Google Shape;165;p9"/>
              <p:cNvSpPr/>
              <p:nvPr/>
            </p:nvSpPr>
            <p:spPr>
              <a:xfrm>
                <a:off x="7107250" y="760825"/>
                <a:ext cx="1484865" cy="788744"/>
              </a:xfrm>
              <a:custGeom>
                <a:avLst/>
                <a:gdLst/>
                <a:ahLst/>
                <a:cxnLst/>
                <a:rect l="l" t="t" r="r" b="b"/>
                <a:pathLst>
                  <a:path w="108901" h="57847" fill="none" extrusionOk="0">
                    <a:moveTo>
                      <a:pt x="44803" y="46815"/>
                    </a:moveTo>
                    <a:cubicBezTo>
                      <a:pt x="33899" y="46207"/>
                      <a:pt x="22753" y="48604"/>
                      <a:pt x="12092" y="45707"/>
                    </a:cubicBezTo>
                    <a:cubicBezTo>
                      <a:pt x="4200" y="43574"/>
                      <a:pt x="0" y="37963"/>
                      <a:pt x="142" y="29760"/>
                    </a:cubicBezTo>
                    <a:cubicBezTo>
                      <a:pt x="217" y="25176"/>
                      <a:pt x="2309" y="21531"/>
                      <a:pt x="5381" y="18351"/>
                    </a:cubicBezTo>
                    <a:cubicBezTo>
                      <a:pt x="8825" y="14772"/>
                      <a:pt x="12997" y="12187"/>
                      <a:pt x="17291" y="9790"/>
                    </a:cubicBezTo>
                    <a:cubicBezTo>
                      <a:pt x="23745" y="6171"/>
                      <a:pt x="30517" y="3336"/>
                      <a:pt x="37788" y="1789"/>
                    </a:cubicBezTo>
                    <a:cubicBezTo>
                      <a:pt x="44593" y="338"/>
                      <a:pt x="51446" y="0"/>
                      <a:pt x="58332" y="1040"/>
                    </a:cubicBezTo>
                    <a:cubicBezTo>
                      <a:pt x="72450" y="3167"/>
                      <a:pt x="84933" y="8845"/>
                      <a:pt x="95546" y="18445"/>
                    </a:cubicBezTo>
                    <a:cubicBezTo>
                      <a:pt x="99766" y="22260"/>
                      <a:pt x="103405" y="26554"/>
                      <a:pt x="105774" y="31793"/>
                    </a:cubicBezTo>
                    <a:cubicBezTo>
                      <a:pt x="108063" y="36863"/>
                      <a:pt x="108900" y="42129"/>
                      <a:pt x="107530" y="47618"/>
                    </a:cubicBezTo>
                    <a:cubicBezTo>
                      <a:pt x="106166" y="53100"/>
                      <a:pt x="102007" y="56631"/>
                      <a:pt x="96275" y="57239"/>
                    </a:cubicBezTo>
                    <a:cubicBezTo>
                      <a:pt x="90543" y="57846"/>
                      <a:pt x="85000" y="56962"/>
                      <a:pt x="79579" y="55342"/>
                    </a:cubicBezTo>
                    <a:cubicBezTo>
                      <a:pt x="69790" y="52418"/>
                      <a:pt x="58900" y="48442"/>
                      <a:pt x="48253" y="47118"/>
                    </a:cubicBezTo>
                    <a:cubicBezTo>
                      <a:pt x="47105" y="46983"/>
                      <a:pt x="45957" y="46882"/>
                      <a:pt x="44803" y="46815"/>
                    </a:cubicBezTo>
                    <a:close/>
                  </a:path>
                </a:pathLst>
              </a:custGeom>
              <a:noFill/>
              <a:ln w="9525" cap="flat" cmpd="sng">
                <a:solidFill>
                  <a:schemeClr val="dk1"/>
                </a:solidFill>
                <a:prstDash val="solid"/>
                <a:miter lim="675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pic>
          <p:nvPicPr>
            <p:cNvPr id="166" name="Google Shape;166;p9"/>
            <p:cNvPicPr preferRelativeResize="0"/>
            <p:nvPr/>
          </p:nvPicPr>
          <p:blipFill>
            <a:blip r:embed="rId4">
              <a:alphaModFix/>
            </a:blip>
            <a:stretch>
              <a:fillRect/>
            </a:stretch>
          </p:blipFill>
          <p:spPr>
            <a:xfrm>
              <a:off x="6729575" y="607275"/>
              <a:ext cx="476600" cy="451425"/>
            </a:xfrm>
            <a:prstGeom prst="rect">
              <a:avLst/>
            </a:prstGeom>
            <a:noFill/>
            <a:ln>
              <a:noFill/>
            </a:ln>
          </p:spPr>
        </p:pic>
      </p:grpSp>
    </p:spTree>
    <p:extLst>
      <p:ext uri="{BB962C8B-B14F-4D97-AF65-F5344CB8AC3E}">
        <p14:creationId xmlns:p14="http://schemas.microsoft.com/office/powerpoint/2010/main" val="2950750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67"/>
        <p:cNvGrpSpPr/>
        <p:nvPr/>
      </p:nvGrpSpPr>
      <p:grpSpPr>
        <a:xfrm>
          <a:off x="0" y="0"/>
          <a:ext cx="0" cy="0"/>
          <a:chOff x="0" y="0"/>
          <a:chExt cx="0" cy="0"/>
        </a:xfrm>
      </p:grpSpPr>
      <p:sp>
        <p:nvSpPr>
          <p:cNvPr id="168" name="Google Shape;168;p10"/>
          <p:cNvSpPr txBox="1">
            <a:spLocks noGrp="1"/>
          </p:cNvSpPr>
          <p:nvPr>
            <p:ph type="title"/>
          </p:nvPr>
        </p:nvSpPr>
        <p:spPr>
          <a:xfrm>
            <a:off x="960000" y="5363967"/>
            <a:ext cx="10272000" cy="780800"/>
          </a:xfrm>
          <a:prstGeom prst="rect">
            <a:avLst/>
          </a:prstGeom>
        </p:spPr>
        <p:txBody>
          <a:bodyPr spcFirstLastPara="1" wrap="square" lIns="0" tIns="0" rIns="0" bIns="0" anchor="ctr" anchorCtr="0">
            <a:noAutofit/>
          </a:bodyPr>
          <a:lstStyle>
            <a:lvl1pPr lvl="0" algn="ctr" rtl="0">
              <a:spcBef>
                <a:spcPts val="0"/>
              </a:spcBef>
              <a:spcAft>
                <a:spcPts val="0"/>
              </a:spcAft>
              <a:buSzPts val="3900"/>
              <a:buNone/>
              <a:defRPr sz="4933">
                <a:solidFill>
                  <a:schemeClr val="lt1"/>
                </a:solidFill>
              </a:defRPr>
            </a:lvl1pPr>
            <a:lvl2pPr lvl="1" algn="ctr" rtl="0">
              <a:spcBef>
                <a:spcPts val="0"/>
              </a:spcBef>
              <a:spcAft>
                <a:spcPts val="0"/>
              </a:spcAft>
              <a:buSzPts val="3900"/>
              <a:buNone/>
              <a:defRPr/>
            </a:lvl2pPr>
            <a:lvl3pPr lvl="2" algn="ctr" rtl="0">
              <a:spcBef>
                <a:spcPts val="0"/>
              </a:spcBef>
              <a:spcAft>
                <a:spcPts val="0"/>
              </a:spcAft>
              <a:buSzPts val="3900"/>
              <a:buNone/>
              <a:defRPr/>
            </a:lvl3pPr>
            <a:lvl4pPr lvl="3" algn="ctr" rtl="0">
              <a:spcBef>
                <a:spcPts val="0"/>
              </a:spcBef>
              <a:spcAft>
                <a:spcPts val="0"/>
              </a:spcAft>
              <a:buSzPts val="3900"/>
              <a:buNone/>
              <a:defRPr/>
            </a:lvl4pPr>
            <a:lvl5pPr lvl="4" algn="ctr" rtl="0">
              <a:spcBef>
                <a:spcPts val="0"/>
              </a:spcBef>
              <a:spcAft>
                <a:spcPts val="0"/>
              </a:spcAft>
              <a:buSzPts val="3900"/>
              <a:buNone/>
              <a:defRPr/>
            </a:lvl5pPr>
            <a:lvl6pPr lvl="5" algn="ctr" rtl="0">
              <a:spcBef>
                <a:spcPts val="0"/>
              </a:spcBef>
              <a:spcAft>
                <a:spcPts val="0"/>
              </a:spcAft>
              <a:buSzPts val="3900"/>
              <a:buNone/>
              <a:defRPr/>
            </a:lvl6pPr>
            <a:lvl7pPr lvl="6" algn="ctr" rtl="0">
              <a:spcBef>
                <a:spcPts val="0"/>
              </a:spcBef>
              <a:spcAft>
                <a:spcPts val="0"/>
              </a:spcAft>
              <a:buSzPts val="3900"/>
              <a:buNone/>
              <a:defRPr/>
            </a:lvl7pPr>
            <a:lvl8pPr lvl="7" algn="ctr" rtl="0">
              <a:spcBef>
                <a:spcPts val="0"/>
              </a:spcBef>
              <a:spcAft>
                <a:spcPts val="0"/>
              </a:spcAft>
              <a:buSzPts val="3900"/>
              <a:buNone/>
              <a:defRPr/>
            </a:lvl8pPr>
            <a:lvl9pPr lvl="8" algn="ctr" rtl="0">
              <a:spcBef>
                <a:spcPts val="0"/>
              </a:spcBef>
              <a:spcAft>
                <a:spcPts val="0"/>
              </a:spcAft>
              <a:buSzPts val="3900"/>
              <a:buNone/>
              <a:defRPr/>
            </a:lvl9pPr>
          </a:lstStyle>
          <a:p>
            <a:r>
              <a:rPr lang="en-US"/>
              <a:t>Click to edit Master title style</a:t>
            </a:r>
            <a:endParaRPr/>
          </a:p>
        </p:txBody>
      </p:sp>
    </p:spTree>
    <p:extLst>
      <p:ext uri="{BB962C8B-B14F-4D97-AF65-F5344CB8AC3E}">
        <p14:creationId xmlns:p14="http://schemas.microsoft.com/office/powerpoint/2010/main" val="327850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51.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0.xml"/><Relationship Id="rId3" Type="http://schemas.openxmlformats.org/officeDocument/2006/relationships/slideLayout" Target="../slideLayouts/slideLayout55.xml"/><Relationship Id="rId7" Type="http://schemas.openxmlformats.org/officeDocument/2006/relationships/slideLayout" Target="../slideLayouts/slideLayout59.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5" Type="http://schemas.openxmlformats.org/officeDocument/2006/relationships/slideLayout" Target="../slideLayouts/slideLayout57.xml"/><Relationship Id="rId10" Type="http://schemas.openxmlformats.org/officeDocument/2006/relationships/theme" Target="../theme/theme6.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719333"/>
            <a:ext cx="10290000" cy="637600"/>
          </a:xfrm>
          <a:prstGeom prst="rect">
            <a:avLst/>
          </a:prstGeom>
          <a:noFill/>
          <a:ln>
            <a:noFill/>
          </a:ln>
        </p:spPr>
        <p:txBody>
          <a:bodyPr spcFirstLastPara="1" wrap="square" lIns="0" tIns="0" rIns="0" bIns="0" anchor="ctr" anchorCtr="0">
            <a:noAutofit/>
          </a:bodyPr>
          <a:lstStyle>
            <a:lvl1pPr lvl="0" rtl="0">
              <a:spcBef>
                <a:spcPts val="0"/>
              </a:spcBef>
              <a:spcAft>
                <a:spcPts val="0"/>
              </a:spcAft>
              <a:buClr>
                <a:srgbClr val="FFFFFF"/>
              </a:buClr>
              <a:buSzPts val="3900"/>
              <a:buFont typeface="Abhaya Libre ExtraBold"/>
              <a:buNone/>
              <a:defRPr sz="3900">
                <a:solidFill>
                  <a:srgbClr val="FFFFFF"/>
                </a:solidFill>
                <a:latin typeface="Abhaya Libre ExtraBold"/>
                <a:ea typeface="Abhaya Libre ExtraBold"/>
                <a:cs typeface="Abhaya Libre ExtraBold"/>
                <a:sym typeface="Abhaya Libre ExtraBold"/>
              </a:defRPr>
            </a:lvl1pPr>
            <a:lvl2pPr lvl="1" rtl="0">
              <a:spcBef>
                <a:spcPts val="0"/>
              </a:spcBef>
              <a:spcAft>
                <a:spcPts val="0"/>
              </a:spcAft>
              <a:buClr>
                <a:srgbClr val="FFFFFF"/>
              </a:buClr>
              <a:buSzPts val="3900"/>
              <a:buFont typeface="Abhaya Libre ExtraBold"/>
              <a:buNone/>
              <a:defRPr sz="3900">
                <a:solidFill>
                  <a:srgbClr val="FFFFFF"/>
                </a:solidFill>
                <a:latin typeface="Abhaya Libre ExtraBold"/>
                <a:ea typeface="Abhaya Libre ExtraBold"/>
                <a:cs typeface="Abhaya Libre ExtraBold"/>
                <a:sym typeface="Abhaya Libre ExtraBold"/>
              </a:defRPr>
            </a:lvl2pPr>
            <a:lvl3pPr lvl="2" rtl="0">
              <a:spcBef>
                <a:spcPts val="0"/>
              </a:spcBef>
              <a:spcAft>
                <a:spcPts val="0"/>
              </a:spcAft>
              <a:buClr>
                <a:srgbClr val="FFFFFF"/>
              </a:buClr>
              <a:buSzPts val="3900"/>
              <a:buFont typeface="Abhaya Libre ExtraBold"/>
              <a:buNone/>
              <a:defRPr sz="3900">
                <a:solidFill>
                  <a:srgbClr val="FFFFFF"/>
                </a:solidFill>
                <a:latin typeface="Abhaya Libre ExtraBold"/>
                <a:ea typeface="Abhaya Libre ExtraBold"/>
                <a:cs typeface="Abhaya Libre ExtraBold"/>
                <a:sym typeface="Abhaya Libre ExtraBold"/>
              </a:defRPr>
            </a:lvl3pPr>
            <a:lvl4pPr lvl="3" rtl="0">
              <a:spcBef>
                <a:spcPts val="0"/>
              </a:spcBef>
              <a:spcAft>
                <a:spcPts val="0"/>
              </a:spcAft>
              <a:buClr>
                <a:srgbClr val="FFFFFF"/>
              </a:buClr>
              <a:buSzPts val="3900"/>
              <a:buFont typeface="Abhaya Libre ExtraBold"/>
              <a:buNone/>
              <a:defRPr sz="3900">
                <a:solidFill>
                  <a:srgbClr val="FFFFFF"/>
                </a:solidFill>
                <a:latin typeface="Abhaya Libre ExtraBold"/>
                <a:ea typeface="Abhaya Libre ExtraBold"/>
                <a:cs typeface="Abhaya Libre ExtraBold"/>
                <a:sym typeface="Abhaya Libre ExtraBold"/>
              </a:defRPr>
            </a:lvl4pPr>
            <a:lvl5pPr lvl="4" rtl="0">
              <a:spcBef>
                <a:spcPts val="0"/>
              </a:spcBef>
              <a:spcAft>
                <a:spcPts val="0"/>
              </a:spcAft>
              <a:buClr>
                <a:srgbClr val="FFFFFF"/>
              </a:buClr>
              <a:buSzPts val="3900"/>
              <a:buFont typeface="Abhaya Libre ExtraBold"/>
              <a:buNone/>
              <a:defRPr sz="3900">
                <a:solidFill>
                  <a:srgbClr val="FFFFFF"/>
                </a:solidFill>
                <a:latin typeface="Abhaya Libre ExtraBold"/>
                <a:ea typeface="Abhaya Libre ExtraBold"/>
                <a:cs typeface="Abhaya Libre ExtraBold"/>
                <a:sym typeface="Abhaya Libre ExtraBold"/>
              </a:defRPr>
            </a:lvl5pPr>
            <a:lvl6pPr lvl="5" rtl="0">
              <a:spcBef>
                <a:spcPts val="0"/>
              </a:spcBef>
              <a:spcAft>
                <a:spcPts val="0"/>
              </a:spcAft>
              <a:buClr>
                <a:srgbClr val="FFFFFF"/>
              </a:buClr>
              <a:buSzPts val="3900"/>
              <a:buFont typeface="Abhaya Libre ExtraBold"/>
              <a:buNone/>
              <a:defRPr sz="3900">
                <a:solidFill>
                  <a:srgbClr val="FFFFFF"/>
                </a:solidFill>
                <a:latin typeface="Abhaya Libre ExtraBold"/>
                <a:ea typeface="Abhaya Libre ExtraBold"/>
                <a:cs typeface="Abhaya Libre ExtraBold"/>
                <a:sym typeface="Abhaya Libre ExtraBold"/>
              </a:defRPr>
            </a:lvl6pPr>
            <a:lvl7pPr lvl="6" rtl="0">
              <a:spcBef>
                <a:spcPts val="0"/>
              </a:spcBef>
              <a:spcAft>
                <a:spcPts val="0"/>
              </a:spcAft>
              <a:buClr>
                <a:srgbClr val="FFFFFF"/>
              </a:buClr>
              <a:buSzPts val="3900"/>
              <a:buFont typeface="Abhaya Libre ExtraBold"/>
              <a:buNone/>
              <a:defRPr sz="3900">
                <a:solidFill>
                  <a:srgbClr val="FFFFFF"/>
                </a:solidFill>
                <a:latin typeface="Abhaya Libre ExtraBold"/>
                <a:ea typeface="Abhaya Libre ExtraBold"/>
                <a:cs typeface="Abhaya Libre ExtraBold"/>
                <a:sym typeface="Abhaya Libre ExtraBold"/>
              </a:defRPr>
            </a:lvl7pPr>
            <a:lvl8pPr lvl="7" rtl="0">
              <a:spcBef>
                <a:spcPts val="0"/>
              </a:spcBef>
              <a:spcAft>
                <a:spcPts val="0"/>
              </a:spcAft>
              <a:buClr>
                <a:srgbClr val="FFFFFF"/>
              </a:buClr>
              <a:buSzPts val="3900"/>
              <a:buFont typeface="Abhaya Libre ExtraBold"/>
              <a:buNone/>
              <a:defRPr sz="3900">
                <a:solidFill>
                  <a:srgbClr val="FFFFFF"/>
                </a:solidFill>
                <a:latin typeface="Abhaya Libre ExtraBold"/>
                <a:ea typeface="Abhaya Libre ExtraBold"/>
                <a:cs typeface="Abhaya Libre ExtraBold"/>
                <a:sym typeface="Abhaya Libre ExtraBold"/>
              </a:defRPr>
            </a:lvl8pPr>
            <a:lvl9pPr lvl="8" rtl="0">
              <a:spcBef>
                <a:spcPts val="0"/>
              </a:spcBef>
              <a:spcAft>
                <a:spcPts val="0"/>
              </a:spcAft>
              <a:buClr>
                <a:srgbClr val="FFFFFF"/>
              </a:buClr>
              <a:buSzPts val="3900"/>
              <a:buFont typeface="Abhaya Libre ExtraBold"/>
              <a:buNone/>
              <a:defRPr sz="3900">
                <a:solidFill>
                  <a:srgbClr val="FFFFFF"/>
                </a:solidFill>
                <a:latin typeface="Abhaya Libre ExtraBold"/>
                <a:ea typeface="Abhaya Libre ExtraBold"/>
                <a:cs typeface="Abhaya Libre ExtraBold"/>
                <a:sym typeface="Abhaya Libre ExtraBold"/>
              </a:defRPr>
            </a:lvl9pPr>
          </a:lstStyle>
          <a:p>
            <a:endParaRPr/>
          </a:p>
        </p:txBody>
      </p:sp>
      <p:sp>
        <p:nvSpPr>
          <p:cNvPr id="7" name="Google Shape;7;p1"/>
          <p:cNvSpPr txBox="1">
            <a:spLocks noGrp="1"/>
          </p:cNvSpPr>
          <p:nvPr>
            <p:ph type="body" idx="1"/>
          </p:nvPr>
        </p:nvSpPr>
        <p:spPr>
          <a:xfrm>
            <a:off x="950967" y="1536633"/>
            <a:ext cx="10290000" cy="4608000"/>
          </a:xfrm>
          <a:prstGeom prst="rect">
            <a:avLst/>
          </a:prstGeom>
          <a:noFill/>
          <a:ln>
            <a:noFill/>
          </a:ln>
        </p:spPr>
        <p:txBody>
          <a:bodyPr spcFirstLastPara="1" wrap="square" lIns="0" tIns="0" rIns="0" bIns="0" anchor="t" anchorCtr="0">
            <a:noAutofit/>
          </a:bodyPr>
          <a:lstStyle>
            <a:lvl1pPr marL="457200" lvl="0" indent="-317500">
              <a:lnSpc>
                <a:spcPct val="115000"/>
              </a:lnSpc>
              <a:spcBef>
                <a:spcPts val="0"/>
              </a:spcBef>
              <a:spcAft>
                <a:spcPts val="0"/>
              </a:spcAft>
              <a:buClr>
                <a:srgbClr val="FFFFFF"/>
              </a:buClr>
              <a:buSzPts val="1400"/>
              <a:buFont typeface="Montserrat"/>
              <a:buChar char="●"/>
              <a:defRPr>
                <a:solidFill>
                  <a:srgbClr val="FFFFFF"/>
                </a:solidFill>
                <a:latin typeface="Montserrat"/>
                <a:ea typeface="Montserrat"/>
                <a:cs typeface="Montserrat"/>
                <a:sym typeface="Montserrat"/>
              </a:defRPr>
            </a:lvl1pPr>
            <a:lvl2pPr marL="914400" lvl="1" indent="-317500">
              <a:lnSpc>
                <a:spcPct val="115000"/>
              </a:lnSpc>
              <a:spcBef>
                <a:spcPts val="0"/>
              </a:spcBef>
              <a:spcAft>
                <a:spcPts val="0"/>
              </a:spcAft>
              <a:buClr>
                <a:srgbClr val="FFFFFF"/>
              </a:buClr>
              <a:buSzPts val="1400"/>
              <a:buFont typeface="Montserrat"/>
              <a:buChar char="○"/>
              <a:defRPr>
                <a:solidFill>
                  <a:srgbClr val="FFFFFF"/>
                </a:solidFill>
                <a:latin typeface="Montserrat"/>
                <a:ea typeface="Montserrat"/>
                <a:cs typeface="Montserrat"/>
                <a:sym typeface="Montserrat"/>
              </a:defRPr>
            </a:lvl2pPr>
            <a:lvl3pPr marL="1371600" lvl="2" indent="-317500">
              <a:lnSpc>
                <a:spcPct val="115000"/>
              </a:lnSpc>
              <a:spcBef>
                <a:spcPts val="0"/>
              </a:spcBef>
              <a:spcAft>
                <a:spcPts val="0"/>
              </a:spcAft>
              <a:buClr>
                <a:srgbClr val="FFFFFF"/>
              </a:buClr>
              <a:buSzPts val="1400"/>
              <a:buFont typeface="Montserrat"/>
              <a:buChar char="■"/>
              <a:defRPr>
                <a:solidFill>
                  <a:srgbClr val="FFFFFF"/>
                </a:solidFill>
                <a:latin typeface="Montserrat"/>
                <a:ea typeface="Montserrat"/>
                <a:cs typeface="Montserrat"/>
                <a:sym typeface="Montserrat"/>
              </a:defRPr>
            </a:lvl3pPr>
            <a:lvl4pPr marL="1828800" lvl="3" indent="-317500">
              <a:lnSpc>
                <a:spcPct val="115000"/>
              </a:lnSpc>
              <a:spcBef>
                <a:spcPts val="0"/>
              </a:spcBef>
              <a:spcAft>
                <a:spcPts val="0"/>
              </a:spcAft>
              <a:buClr>
                <a:srgbClr val="FFFFFF"/>
              </a:buClr>
              <a:buSzPts val="1400"/>
              <a:buFont typeface="Montserrat"/>
              <a:buChar char="●"/>
              <a:defRPr>
                <a:solidFill>
                  <a:srgbClr val="FFFFFF"/>
                </a:solidFill>
                <a:latin typeface="Montserrat"/>
                <a:ea typeface="Montserrat"/>
                <a:cs typeface="Montserrat"/>
                <a:sym typeface="Montserrat"/>
              </a:defRPr>
            </a:lvl4pPr>
            <a:lvl5pPr marL="2286000" lvl="4" indent="-317500">
              <a:lnSpc>
                <a:spcPct val="115000"/>
              </a:lnSpc>
              <a:spcBef>
                <a:spcPts val="0"/>
              </a:spcBef>
              <a:spcAft>
                <a:spcPts val="0"/>
              </a:spcAft>
              <a:buClr>
                <a:srgbClr val="FFFFFF"/>
              </a:buClr>
              <a:buSzPts val="1400"/>
              <a:buFont typeface="Montserrat"/>
              <a:buChar char="○"/>
              <a:defRPr>
                <a:solidFill>
                  <a:srgbClr val="FFFFFF"/>
                </a:solidFill>
                <a:latin typeface="Montserrat"/>
                <a:ea typeface="Montserrat"/>
                <a:cs typeface="Montserrat"/>
                <a:sym typeface="Montserrat"/>
              </a:defRPr>
            </a:lvl5pPr>
            <a:lvl6pPr marL="2743200" lvl="5" indent="-317500">
              <a:lnSpc>
                <a:spcPct val="115000"/>
              </a:lnSpc>
              <a:spcBef>
                <a:spcPts val="0"/>
              </a:spcBef>
              <a:spcAft>
                <a:spcPts val="0"/>
              </a:spcAft>
              <a:buClr>
                <a:srgbClr val="FFFFFF"/>
              </a:buClr>
              <a:buSzPts val="1400"/>
              <a:buFont typeface="Montserrat"/>
              <a:buChar char="■"/>
              <a:defRPr>
                <a:solidFill>
                  <a:srgbClr val="FFFFFF"/>
                </a:solidFill>
                <a:latin typeface="Montserrat"/>
                <a:ea typeface="Montserrat"/>
                <a:cs typeface="Montserrat"/>
                <a:sym typeface="Montserrat"/>
              </a:defRPr>
            </a:lvl6pPr>
            <a:lvl7pPr marL="3200400" lvl="6" indent="-317500">
              <a:lnSpc>
                <a:spcPct val="115000"/>
              </a:lnSpc>
              <a:spcBef>
                <a:spcPts val="0"/>
              </a:spcBef>
              <a:spcAft>
                <a:spcPts val="0"/>
              </a:spcAft>
              <a:buClr>
                <a:srgbClr val="FFFFFF"/>
              </a:buClr>
              <a:buSzPts val="1400"/>
              <a:buFont typeface="Montserrat"/>
              <a:buChar char="●"/>
              <a:defRPr>
                <a:solidFill>
                  <a:srgbClr val="FFFFFF"/>
                </a:solidFill>
                <a:latin typeface="Montserrat"/>
                <a:ea typeface="Montserrat"/>
                <a:cs typeface="Montserrat"/>
                <a:sym typeface="Montserrat"/>
              </a:defRPr>
            </a:lvl7pPr>
            <a:lvl8pPr marL="3657600" lvl="7" indent="-317500">
              <a:lnSpc>
                <a:spcPct val="115000"/>
              </a:lnSpc>
              <a:spcBef>
                <a:spcPts val="0"/>
              </a:spcBef>
              <a:spcAft>
                <a:spcPts val="0"/>
              </a:spcAft>
              <a:buClr>
                <a:srgbClr val="FFFFFF"/>
              </a:buClr>
              <a:buSzPts val="1400"/>
              <a:buFont typeface="Montserrat"/>
              <a:buChar char="○"/>
              <a:defRPr>
                <a:solidFill>
                  <a:srgbClr val="FFFFFF"/>
                </a:solidFill>
                <a:latin typeface="Montserrat"/>
                <a:ea typeface="Montserrat"/>
                <a:cs typeface="Montserrat"/>
                <a:sym typeface="Montserrat"/>
              </a:defRPr>
            </a:lvl8pPr>
            <a:lvl9pPr marL="4114800" lvl="8" indent="-317500">
              <a:lnSpc>
                <a:spcPct val="115000"/>
              </a:lnSpc>
              <a:spcBef>
                <a:spcPts val="0"/>
              </a:spcBef>
              <a:spcAft>
                <a:spcPts val="0"/>
              </a:spcAft>
              <a:buClr>
                <a:srgbClr val="FFFFFF"/>
              </a:buClr>
              <a:buSzPts val="1400"/>
              <a:buFont typeface="Montserrat"/>
              <a:buChar char="■"/>
              <a:defRPr>
                <a:solidFill>
                  <a:srgbClr val="FFFFFF"/>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3971930811"/>
      </p:ext>
    </p:extLst>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699" r:id="rId26"/>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502"/>
        <p:cNvGrpSpPr/>
        <p:nvPr/>
      </p:nvGrpSpPr>
      <p:grpSpPr>
        <a:xfrm>
          <a:off x="0" y="0"/>
          <a:ext cx="0" cy="0"/>
          <a:chOff x="0" y="0"/>
          <a:chExt cx="0" cy="0"/>
        </a:xfrm>
      </p:grpSpPr>
      <p:sp>
        <p:nvSpPr>
          <p:cNvPr id="503" name="Google Shape;503;p28"/>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504" name="Google Shape;504;p28"/>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687217729"/>
      </p:ext>
    </p:extLst>
  </p:cSld>
  <p:clrMap bg1="lt1" tx1="dk1" bg2="dk2" tx2="lt2" accent1="accent1" accent2="accent2" accent3="accent3" accent4="accent4" accent5="accent5" accent6="accent6" hlink="hlink" folHlink="folHlink"/>
  <p:sldLayoutIdLst>
    <p:sldLayoutId id="2147483701" r:id="rId1"/>
    <p:sldLayoutId id="2147483702" r:id="rId2"/>
    <p:sldLayoutId id="2147483703" r:id="rId3"/>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AFB"/>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434343"/>
              </a:buClr>
              <a:buSzPts val="2800"/>
              <a:buFont typeface="Staatliches"/>
              <a:buNone/>
              <a:defRPr sz="2800">
                <a:solidFill>
                  <a:srgbClr val="434343"/>
                </a:solidFill>
                <a:latin typeface="Staatliches"/>
                <a:ea typeface="Staatliches"/>
                <a:cs typeface="Staatliches"/>
                <a:sym typeface="Staatliches"/>
              </a:defRPr>
            </a:lvl1pPr>
            <a:lvl2pPr lvl="1" rtl="0">
              <a:spcBef>
                <a:spcPts val="0"/>
              </a:spcBef>
              <a:spcAft>
                <a:spcPts val="0"/>
              </a:spcAft>
              <a:buClr>
                <a:srgbClr val="434343"/>
              </a:buClr>
              <a:buSzPts val="2800"/>
              <a:buFont typeface="Josefin Sans"/>
              <a:buNone/>
              <a:defRPr sz="2800" b="1">
                <a:solidFill>
                  <a:srgbClr val="434343"/>
                </a:solidFill>
                <a:latin typeface="Josefin Sans"/>
                <a:ea typeface="Josefin Sans"/>
                <a:cs typeface="Josefin Sans"/>
                <a:sym typeface="Josefin Sans"/>
              </a:defRPr>
            </a:lvl2pPr>
            <a:lvl3pPr lvl="2" rtl="0">
              <a:spcBef>
                <a:spcPts val="0"/>
              </a:spcBef>
              <a:spcAft>
                <a:spcPts val="0"/>
              </a:spcAft>
              <a:buClr>
                <a:srgbClr val="434343"/>
              </a:buClr>
              <a:buSzPts val="2800"/>
              <a:buFont typeface="Josefin Sans"/>
              <a:buNone/>
              <a:defRPr sz="2800" b="1">
                <a:solidFill>
                  <a:srgbClr val="434343"/>
                </a:solidFill>
                <a:latin typeface="Josefin Sans"/>
                <a:ea typeface="Josefin Sans"/>
                <a:cs typeface="Josefin Sans"/>
                <a:sym typeface="Josefin Sans"/>
              </a:defRPr>
            </a:lvl3pPr>
            <a:lvl4pPr lvl="3" rtl="0">
              <a:spcBef>
                <a:spcPts val="0"/>
              </a:spcBef>
              <a:spcAft>
                <a:spcPts val="0"/>
              </a:spcAft>
              <a:buClr>
                <a:srgbClr val="434343"/>
              </a:buClr>
              <a:buSzPts val="2800"/>
              <a:buFont typeface="Josefin Sans"/>
              <a:buNone/>
              <a:defRPr sz="2800" b="1">
                <a:solidFill>
                  <a:srgbClr val="434343"/>
                </a:solidFill>
                <a:latin typeface="Josefin Sans"/>
                <a:ea typeface="Josefin Sans"/>
                <a:cs typeface="Josefin Sans"/>
                <a:sym typeface="Josefin Sans"/>
              </a:defRPr>
            </a:lvl4pPr>
            <a:lvl5pPr lvl="4" rtl="0">
              <a:spcBef>
                <a:spcPts val="0"/>
              </a:spcBef>
              <a:spcAft>
                <a:spcPts val="0"/>
              </a:spcAft>
              <a:buClr>
                <a:srgbClr val="434343"/>
              </a:buClr>
              <a:buSzPts val="2800"/>
              <a:buFont typeface="Josefin Sans"/>
              <a:buNone/>
              <a:defRPr sz="2800" b="1">
                <a:solidFill>
                  <a:srgbClr val="434343"/>
                </a:solidFill>
                <a:latin typeface="Josefin Sans"/>
                <a:ea typeface="Josefin Sans"/>
                <a:cs typeface="Josefin Sans"/>
                <a:sym typeface="Josefin Sans"/>
              </a:defRPr>
            </a:lvl5pPr>
            <a:lvl6pPr lvl="5" rtl="0">
              <a:spcBef>
                <a:spcPts val="0"/>
              </a:spcBef>
              <a:spcAft>
                <a:spcPts val="0"/>
              </a:spcAft>
              <a:buClr>
                <a:srgbClr val="434343"/>
              </a:buClr>
              <a:buSzPts val="2800"/>
              <a:buFont typeface="Josefin Sans"/>
              <a:buNone/>
              <a:defRPr sz="2800" b="1">
                <a:solidFill>
                  <a:srgbClr val="434343"/>
                </a:solidFill>
                <a:latin typeface="Josefin Sans"/>
                <a:ea typeface="Josefin Sans"/>
                <a:cs typeface="Josefin Sans"/>
                <a:sym typeface="Josefin Sans"/>
              </a:defRPr>
            </a:lvl6pPr>
            <a:lvl7pPr lvl="6" rtl="0">
              <a:spcBef>
                <a:spcPts val="0"/>
              </a:spcBef>
              <a:spcAft>
                <a:spcPts val="0"/>
              </a:spcAft>
              <a:buClr>
                <a:srgbClr val="434343"/>
              </a:buClr>
              <a:buSzPts val="2800"/>
              <a:buFont typeface="Josefin Sans"/>
              <a:buNone/>
              <a:defRPr sz="2800" b="1">
                <a:solidFill>
                  <a:srgbClr val="434343"/>
                </a:solidFill>
                <a:latin typeface="Josefin Sans"/>
                <a:ea typeface="Josefin Sans"/>
                <a:cs typeface="Josefin Sans"/>
                <a:sym typeface="Josefin Sans"/>
              </a:defRPr>
            </a:lvl7pPr>
            <a:lvl8pPr lvl="7" rtl="0">
              <a:spcBef>
                <a:spcPts val="0"/>
              </a:spcBef>
              <a:spcAft>
                <a:spcPts val="0"/>
              </a:spcAft>
              <a:buClr>
                <a:srgbClr val="434343"/>
              </a:buClr>
              <a:buSzPts val="2800"/>
              <a:buFont typeface="Josefin Sans"/>
              <a:buNone/>
              <a:defRPr sz="2800" b="1">
                <a:solidFill>
                  <a:srgbClr val="434343"/>
                </a:solidFill>
                <a:latin typeface="Josefin Sans"/>
                <a:ea typeface="Josefin Sans"/>
                <a:cs typeface="Josefin Sans"/>
                <a:sym typeface="Josefin Sans"/>
              </a:defRPr>
            </a:lvl8pPr>
            <a:lvl9pPr lvl="8" rtl="0">
              <a:spcBef>
                <a:spcPts val="0"/>
              </a:spcBef>
              <a:spcAft>
                <a:spcPts val="0"/>
              </a:spcAft>
              <a:buClr>
                <a:srgbClr val="434343"/>
              </a:buClr>
              <a:buSzPts val="2800"/>
              <a:buFont typeface="Josefin Sans"/>
              <a:buNone/>
              <a:defRPr sz="2800" b="1">
                <a:solidFill>
                  <a:srgbClr val="434343"/>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434343"/>
              </a:buClr>
              <a:buSzPts val="1200"/>
              <a:buFont typeface="Anaheim"/>
              <a:buChar char="●"/>
              <a:defRPr sz="1200">
                <a:solidFill>
                  <a:srgbClr val="434343"/>
                </a:solidFill>
                <a:latin typeface="Anaheim"/>
                <a:ea typeface="Anaheim"/>
                <a:cs typeface="Anaheim"/>
                <a:sym typeface="Anaheim"/>
              </a:defRPr>
            </a:lvl1pPr>
            <a:lvl2pPr marL="914400" lvl="1" indent="-304800" rtl="0">
              <a:lnSpc>
                <a:spcPct val="115000"/>
              </a:lnSpc>
              <a:spcBef>
                <a:spcPts val="1600"/>
              </a:spcBef>
              <a:spcAft>
                <a:spcPts val="0"/>
              </a:spcAft>
              <a:buClr>
                <a:srgbClr val="434343"/>
              </a:buClr>
              <a:buSzPts val="1200"/>
              <a:buFont typeface="Anaheim"/>
              <a:buChar char="○"/>
              <a:defRPr sz="1200">
                <a:solidFill>
                  <a:srgbClr val="434343"/>
                </a:solidFill>
                <a:latin typeface="Anaheim"/>
                <a:ea typeface="Anaheim"/>
                <a:cs typeface="Anaheim"/>
                <a:sym typeface="Anaheim"/>
              </a:defRPr>
            </a:lvl2pPr>
            <a:lvl3pPr marL="1371600" lvl="2" indent="-304800" rtl="0">
              <a:lnSpc>
                <a:spcPct val="115000"/>
              </a:lnSpc>
              <a:spcBef>
                <a:spcPts val="1600"/>
              </a:spcBef>
              <a:spcAft>
                <a:spcPts val="0"/>
              </a:spcAft>
              <a:buClr>
                <a:srgbClr val="434343"/>
              </a:buClr>
              <a:buSzPts val="1200"/>
              <a:buFont typeface="Anaheim"/>
              <a:buChar char="■"/>
              <a:defRPr sz="1200">
                <a:solidFill>
                  <a:srgbClr val="434343"/>
                </a:solidFill>
                <a:latin typeface="Anaheim"/>
                <a:ea typeface="Anaheim"/>
                <a:cs typeface="Anaheim"/>
                <a:sym typeface="Anaheim"/>
              </a:defRPr>
            </a:lvl3pPr>
            <a:lvl4pPr marL="1828800" lvl="3" indent="-304800" rtl="0">
              <a:lnSpc>
                <a:spcPct val="115000"/>
              </a:lnSpc>
              <a:spcBef>
                <a:spcPts val="1600"/>
              </a:spcBef>
              <a:spcAft>
                <a:spcPts val="0"/>
              </a:spcAft>
              <a:buClr>
                <a:srgbClr val="434343"/>
              </a:buClr>
              <a:buSzPts val="1200"/>
              <a:buFont typeface="Anaheim"/>
              <a:buChar char="●"/>
              <a:defRPr sz="1200">
                <a:solidFill>
                  <a:srgbClr val="434343"/>
                </a:solidFill>
                <a:latin typeface="Anaheim"/>
                <a:ea typeface="Anaheim"/>
                <a:cs typeface="Anaheim"/>
                <a:sym typeface="Anaheim"/>
              </a:defRPr>
            </a:lvl4pPr>
            <a:lvl5pPr marL="2286000" lvl="4" indent="-304800" rtl="0">
              <a:lnSpc>
                <a:spcPct val="115000"/>
              </a:lnSpc>
              <a:spcBef>
                <a:spcPts val="1600"/>
              </a:spcBef>
              <a:spcAft>
                <a:spcPts val="0"/>
              </a:spcAft>
              <a:buClr>
                <a:srgbClr val="434343"/>
              </a:buClr>
              <a:buSzPts val="1200"/>
              <a:buFont typeface="Anaheim"/>
              <a:buChar char="○"/>
              <a:defRPr sz="1200">
                <a:solidFill>
                  <a:srgbClr val="434343"/>
                </a:solidFill>
                <a:latin typeface="Anaheim"/>
                <a:ea typeface="Anaheim"/>
                <a:cs typeface="Anaheim"/>
                <a:sym typeface="Anaheim"/>
              </a:defRPr>
            </a:lvl5pPr>
            <a:lvl6pPr marL="2743200" lvl="5" indent="-304800" rtl="0">
              <a:lnSpc>
                <a:spcPct val="115000"/>
              </a:lnSpc>
              <a:spcBef>
                <a:spcPts val="1600"/>
              </a:spcBef>
              <a:spcAft>
                <a:spcPts val="0"/>
              </a:spcAft>
              <a:buClr>
                <a:srgbClr val="434343"/>
              </a:buClr>
              <a:buSzPts val="1200"/>
              <a:buFont typeface="Anaheim"/>
              <a:buChar char="■"/>
              <a:defRPr sz="1200">
                <a:solidFill>
                  <a:srgbClr val="434343"/>
                </a:solidFill>
                <a:latin typeface="Anaheim"/>
                <a:ea typeface="Anaheim"/>
                <a:cs typeface="Anaheim"/>
                <a:sym typeface="Anaheim"/>
              </a:defRPr>
            </a:lvl6pPr>
            <a:lvl7pPr marL="3200400" lvl="6" indent="-304800" rtl="0">
              <a:lnSpc>
                <a:spcPct val="115000"/>
              </a:lnSpc>
              <a:spcBef>
                <a:spcPts val="1600"/>
              </a:spcBef>
              <a:spcAft>
                <a:spcPts val="0"/>
              </a:spcAft>
              <a:buClr>
                <a:srgbClr val="434343"/>
              </a:buClr>
              <a:buSzPts val="1200"/>
              <a:buFont typeface="Anaheim"/>
              <a:buChar char="●"/>
              <a:defRPr sz="1200">
                <a:solidFill>
                  <a:srgbClr val="434343"/>
                </a:solidFill>
                <a:latin typeface="Anaheim"/>
                <a:ea typeface="Anaheim"/>
                <a:cs typeface="Anaheim"/>
                <a:sym typeface="Anaheim"/>
              </a:defRPr>
            </a:lvl7pPr>
            <a:lvl8pPr marL="3657600" lvl="7" indent="-304800" rtl="0">
              <a:lnSpc>
                <a:spcPct val="115000"/>
              </a:lnSpc>
              <a:spcBef>
                <a:spcPts val="1600"/>
              </a:spcBef>
              <a:spcAft>
                <a:spcPts val="0"/>
              </a:spcAft>
              <a:buClr>
                <a:srgbClr val="434343"/>
              </a:buClr>
              <a:buSzPts val="1200"/>
              <a:buFont typeface="Anaheim"/>
              <a:buChar char="○"/>
              <a:defRPr sz="1200">
                <a:solidFill>
                  <a:srgbClr val="434343"/>
                </a:solidFill>
                <a:latin typeface="Anaheim"/>
                <a:ea typeface="Anaheim"/>
                <a:cs typeface="Anaheim"/>
                <a:sym typeface="Anaheim"/>
              </a:defRPr>
            </a:lvl8pPr>
            <a:lvl9pPr marL="4114800" lvl="8" indent="-304800" rtl="0">
              <a:lnSpc>
                <a:spcPct val="115000"/>
              </a:lnSpc>
              <a:spcBef>
                <a:spcPts val="1600"/>
              </a:spcBef>
              <a:spcAft>
                <a:spcPts val="1600"/>
              </a:spcAft>
              <a:buClr>
                <a:srgbClr val="434343"/>
              </a:buClr>
              <a:buSzPts val="1200"/>
              <a:buFont typeface="Anaheim"/>
              <a:buChar char="■"/>
              <a:defRPr sz="1200">
                <a:solidFill>
                  <a:srgbClr val="434343"/>
                </a:solidFill>
                <a:latin typeface="Anaheim"/>
                <a:ea typeface="Anaheim"/>
                <a:cs typeface="Anaheim"/>
                <a:sym typeface="Anaheim"/>
              </a:defRPr>
            </a:lvl9pPr>
          </a:lstStyle>
          <a:p>
            <a:endParaRPr/>
          </a:p>
        </p:txBody>
      </p:sp>
    </p:spTree>
    <p:extLst>
      <p:ext uri="{BB962C8B-B14F-4D97-AF65-F5344CB8AC3E}">
        <p14:creationId xmlns:p14="http://schemas.microsoft.com/office/powerpoint/2010/main" val="1631568055"/>
      </p:ext>
    </p:extLst>
  </p:cSld>
  <p:clrMap bg1="lt1" tx1="dk1" bg2="dk2" tx2="lt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28"/>
        <p:cNvGrpSpPr/>
        <p:nvPr/>
      </p:nvGrpSpPr>
      <p:grpSpPr>
        <a:xfrm>
          <a:off x="0" y="0"/>
          <a:ext cx="0" cy="0"/>
          <a:chOff x="0" y="0"/>
          <a:chExt cx="0" cy="0"/>
        </a:xfrm>
      </p:grpSpPr>
      <p:sp>
        <p:nvSpPr>
          <p:cNvPr id="129" name="Google Shape;129;p22"/>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30" name="Google Shape;130;p22"/>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892331633"/>
      </p:ext>
    </p:extLst>
  </p:cSld>
  <p:clrMap bg1="lt1" tx1="dk1" bg2="dk2" tx2="lt2" accent1="accent1" accent2="accent2" accent3="accent3" accent4="accent4" accent5="accent5" accent6="accent6" hlink="hlink" folHlink="folHlink"/>
  <p:sldLayoutIdLst>
    <p:sldLayoutId id="2147483727" r:id="rId1"/>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32"/>
        <p:cNvGrpSpPr/>
        <p:nvPr/>
      </p:nvGrpSpPr>
      <p:grpSpPr>
        <a:xfrm>
          <a:off x="0" y="0"/>
          <a:ext cx="0" cy="0"/>
          <a:chOff x="0" y="0"/>
          <a:chExt cx="0" cy="0"/>
        </a:xfrm>
      </p:grpSpPr>
      <p:sp>
        <p:nvSpPr>
          <p:cNvPr id="133" name="Google Shape;133;p24"/>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34" name="Google Shape;134;p24"/>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093850333"/>
      </p:ext>
    </p:extLst>
  </p:cSld>
  <p:clrMap bg1="lt1" tx1="dk1" bg2="dk2" tx2="lt2" accent1="accent1" accent2="accent2" accent3="accent3" accent4="accent4" accent5="accent5" accent6="accent6" hlink="hlink" folHlink="folHlink"/>
  <p:sldLayoutIdLst>
    <p:sldLayoutId id="2147483729" r:id="rId1"/>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0E293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310267" y="2314133"/>
            <a:ext cx="6592400" cy="860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1pPr>
            <a:lvl2pPr lvl="1">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2pPr>
            <a:lvl3pPr lvl="2">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3pPr>
            <a:lvl4pPr lvl="3">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4pPr>
            <a:lvl5pPr lvl="4">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5pPr>
            <a:lvl6pPr lvl="5">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6pPr>
            <a:lvl7pPr lvl="6">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7pPr>
            <a:lvl8pPr lvl="7">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8pPr>
            <a:lvl9pPr lvl="8">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9pPr>
          </a:lstStyle>
          <a:p>
            <a:endParaRPr/>
          </a:p>
        </p:txBody>
      </p:sp>
      <p:sp>
        <p:nvSpPr>
          <p:cNvPr id="7" name="Google Shape;7;p1"/>
          <p:cNvSpPr txBox="1">
            <a:spLocks noGrp="1"/>
          </p:cNvSpPr>
          <p:nvPr>
            <p:ph type="body" idx="1"/>
          </p:nvPr>
        </p:nvSpPr>
        <p:spPr>
          <a:xfrm>
            <a:off x="2310267" y="3006833"/>
            <a:ext cx="6592400" cy="2213200"/>
          </a:xfrm>
          <a:prstGeom prst="rect">
            <a:avLst/>
          </a:prstGeom>
          <a:noFill/>
          <a:ln>
            <a:noFill/>
          </a:ln>
        </p:spPr>
        <p:txBody>
          <a:bodyPr spcFirstLastPara="1" wrap="square" lIns="91425" tIns="91425" rIns="91425" bIns="91425" anchor="t" anchorCtr="0">
            <a:noAutofit/>
          </a:bodyPr>
          <a:lstStyle>
            <a:lvl1pPr marL="457200" lvl="0" indent="-317500">
              <a:spcBef>
                <a:spcPts val="600"/>
              </a:spcBef>
              <a:spcAft>
                <a:spcPts val="0"/>
              </a:spcAft>
              <a:buClr>
                <a:srgbClr val="19BBD5"/>
              </a:buClr>
              <a:buSzPts val="1400"/>
              <a:buFont typeface="Muli"/>
              <a:buChar char="◇"/>
              <a:defRPr>
                <a:solidFill>
                  <a:srgbClr val="C6DAEC"/>
                </a:solidFill>
                <a:latin typeface="Muli"/>
                <a:ea typeface="Muli"/>
                <a:cs typeface="Muli"/>
                <a:sym typeface="Muli"/>
              </a:defRPr>
            </a:lvl1pPr>
            <a:lvl2pPr marL="914400" lvl="1"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2pPr>
            <a:lvl3pPr marL="1371600" lvl="2"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3pPr>
            <a:lvl4pPr marL="1828800" lvl="3"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4pPr>
            <a:lvl5pPr marL="2286000" lvl="4"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5pPr>
            <a:lvl6pPr marL="2743200" lvl="5"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6pPr>
            <a:lvl7pPr marL="3200400" lvl="6"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7pPr>
            <a:lvl8pPr marL="3657600" lvl="7"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8pPr>
            <a:lvl9pPr marL="4114800" lvl="8"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18076" y="6380700"/>
            <a:ext cx="731600" cy="477200"/>
          </a:xfrm>
          <a:prstGeom prst="rect">
            <a:avLst/>
          </a:prstGeom>
          <a:noFill/>
          <a:ln>
            <a:noFill/>
          </a:ln>
        </p:spPr>
        <p:txBody>
          <a:bodyPr spcFirstLastPara="1" wrap="square" lIns="91425" tIns="91425" rIns="91425" bIns="91425" anchor="t" anchorCtr="0">
            <a:noAutofit/>
          </a:bodyPr>
          <a:lstStyle>
            <a:lvl1pPr lvl="0">
              <a:buNone/>
              <a:defRPr sz="1600">
                <a:solidFill>
                  <a:srgbClr val="19BBD5"/>
                </a:solidFill>
                <a:latin typeface="Nixie One"/>
                <a:ea typeface="Nixie One"/>
                <a:cs typeface="Nixie One"/>
                <a:sym typeface="Nixie One"/>
              </a:defRPr>
            </a:lvl1pPr>
            <a:lvl2pPr lvl="1">
              <a:buNone/>
              <a:defRPr sz="1600">
                <a:solidFill>
                  <a:srgbClr val="19BBD5"/>
                </a:solidFill>
                <a:latin typeface="Nixie One"/>
                <a:ea typeface="Nixie One"/>
                <a:cs typeface="Nixie One"/>
                <a:sym typeface="Nixie One"/>
              </a:defRPr>
            </a:lvl2pPr>
            <a:lvl3pPr lvl="2">
              <a:buNone/>
              <a:defRPr sz="1600">
                <a:solidFill>
                  <a:srgbClr val="19BBD5"/>
                </a:solidFill>
                <a:latin typeface="Nixie One"/>
                <a:ea typeface="Nixie One"/>
                <a:cs typeface="Nixie One"/>
                <a:sym typeface="Nixie One"/>
              </a:defRPr>
            </a:lvl3pPr>
            <a:lvl4pPr lvl="3">
              <a:buNone/>
              <a:defRPr sz="1600">
                <a:solidFill>
                  <a:srgbClr val="19BBD5"/>
                </a:solidFill>
                <a:latin typeface="Nixie One"/>
                <a:ea typeface="Nixie One"/>
                <a:cs typeface="Nixie One"/>
                <a:sym typeface="Nixie One"/>
              </a:defRPr>
            </a:lvl4pPr>
            <a:lvl5pPr lvl="4">
              <a:buNone/>
              <a:defRPr sz="1600">
                <a:solidFill>
                  <a:srgbClr val="19BBD5"/>
                </a:solidFill>
                <a:latin typeface="Nixie One"/>
                <a:ea typeface="Nixie One"/>
                <a:cs typeface="Nixie One"/>
                <a:sym typeface="Nixie One"/>
              </a:defRPr>
            </a:lvl5pPr>
            <a:lvl6pPr lvl="5">
              <a:buNone/>
              <a:defRPr sz="1600">
                <a:solidFill>
                  <a:srgbClr val="19BBD5"/>
                </a:solidFill>
                <a:latin typeface="Nixie One"/>
                <a:ea typeface="Nixie One"/>
                <a:cs typeface="Nixie One"/>
                <a:sym typeface="Nixie One"/>
              </a:defRPr>
            </a:lvl6pPr>
            <a:lvl7pPr lvl="6">
              <a:buNone/>
              <a:defRPr sz="1600">
                <a:solidFill>
                  <a:srgbClr val="19BBD5"/>
                </a:solidFill>
                <a:latin typeface="Nixie One"/>
                <a:ea typeface="Nixie One"/>
                <a:cs typeface="Nixie One"/>
                <a:sym typeface="Nixie One"/>
              </a:defRPr>
            </a:lvl7pPr>
            <a:lvl8pPr lvl="7">
              <a:buNone/>
              <a:defRPr sz="1600">
                <a:solidFill>
                  <a:srgbClr val="19BBD5"/>
                </a:solidFill>
                <a:latin typeface="Nixie One"/>
                <a:ea typeface="Nixie One"/>
                <a:cs typeface="Nixie One"/>
                <a:sym typeface="Nixie One"/>
              </a:defRPr>
            </a:lvl8pPr>
            <a:lvl9pPr lvl="8">
              <a:buNone/>
              <a:defRPr sz="1600">
                <a:solidFill>
                  <a:srgbClr val="19BBD5"/>
                </a:solidFill>
                <a:latin typeface="Nixie One"/>
                <a:ea typeface="Nixie One"/>
                <a:cs typeface="Nixie One"/>
                <a:sym typeface="Nixie 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29267185"/>
      </p:ext>
    </p:extLst>
  </p:cSld>
  <p:clrMap bg1="lt1" tx1="dk1" bg2="dk2"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6.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6.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6.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6.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6.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9.jpeg"/><Relationship Id="rId1" Type="http://schemas.openxmlformats.org/officeDocument/2006/relationships/slideLayout" Target="../slideLayouts/slideLayout56.xml"/><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6.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Market_segmentation" TargetMode="External"/><Relationship Id="rId7" Type="http://schemas.openxmlformats.org/officeDocument/2006/relationships/image" Target="../media/image25.png"/><Relationship Id="rId2" Type="http://schemas.openxmlformats.org/officeDocument/2006/relationships/hyperlink" Target="https://www.researchgate.net/publication/316090145_Big_Data_Analytics_Based_Recommender_System_for_Value_Added_Services_VAS" TargetMode="External"/><Relationship Id="rId1" Type="http://schemas.openxmlformats.org/officeDocument/2006/relationships/slideLayout" Target="../slideLayouts/slideLayout56.xml"/><Relationship Id="rId6" Type="http://schemas.openxmlformats.org/officeDocument/2006/relationships/hyperlink" Target="https://magento.com/sites/default/files8/2019-01/introduction-to-customer-segmentation-v2.pdf" TargetMode="External"/><Relationship Id="rId5" Type="http://schemas.openxmlformats.org/officeDocument/2006/relationships/hyperlink" Target="https://docs.treasuredata.com/display/public/PD/Real-Time+Segmentation" TargetMode="External"/><Relationship Id="rId4" Type="http://schemas.openxmlformats.org/officeDocument/2006/relationships/hyperlink" Target="https://www.analyticsvidhya.com/blog/2021/01/in-depth-intuition-of-k-means-clustering-algorithm-in-machine-learning/"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6.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6.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6.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56.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38D741-EEE7-48EB-A768-BA4CC41855F6}"/>
              </a:ext>
            </a:extLst>
          </p:cNvPr>
          <p:cNvSpPr>
            <a:spLocks noGrp="1"/>
          </p:cNvSpPr>
          <p:nvPr>
            <p:ph type="title"/>
          </p:nvPr>
        </p:nvSpPr>
        <p:spPr>
          <a:xfrm>
            <a:off x="808522" y="288759"/>
            <a:ext cx="10799545" cy="4254366"/>
          </a:xfrm>
        </p:spPr>
        <p:txBody>
          <a:bodyPr/>
          <a:lstStyle/>
          <a:p>
            <a:pPr algn="ctr"/>
            <a:br>
              <a:rPr lang="en-IN" dirty="0"/>
            </a:br>
            <a:r>
              <a:rPr lang="en-IN" b="1" dirty="0">
                <a:effectLst>
                  <a:outerShdw blurRad="38100" dist="38100" dir="2700000" algn="tl">
                    <a:srgbClr val="000000">
                      <a:alpha val="43137"/>
                    </a:srgbClr>
                  </a:outerShdw>
                </a:effectLst>
                <a:latin typeface="Algerian" panose="04020705040A02060702" pitchFamily="82" charset="0"/>
              </a:rPr>
              <a:t>DSN2098 – PROJECT EXHIBITION-1</a:t>
            </a:r>
            <a:br>
              <a:rPr lang="en-IN" b="1" dirty="0">
                <a:effectLst>
                  <a:outerShdw blurRad="38100" dist="38100" dir="2700000" algn="tl">
                    <a:srgbClr val="000000">
                      <a:alpha val="43137"/>
                    </a:srgbClr>
                  </a:outerShdw>
                </a:effectLst>
                <a:latin typeface="Algerian" panose="04020705040A02060702" pitchFamily="82" charset="0"/>
              </a:rPr>
            </a:br>
            <a:br>
              <a:rPr lang="en-IN" b="1" dirty="0">
                <a:effectLst>
                  <a:outerShdw blurRad="38100" dist="38100" dir="2700000" algn="tl">
                    <a:srgbClr val="000000">
                      <a:alpha val="43137"/>
                    </a:srgbClr>
                  </a:outerShdw>
                </a:effectLst>
                <a:latin typeface="Algerian" panose="04020705040A02060702" pitchFamily="82" charset="0"/>
              </a:rPr>
            </a:br>
            <a:r>
              <a:rPr lang="en-IN" b="1" dirty="0">
                <a:effectLst>
                  <a:outerShdw blurRad="38100" dist="38100" dir="2700000" algn="tl">
                    <a:srgbClr val="000000">
                      <a:alpha val="43137"/>
                    </a:srgbClr>
                  </a:outerShdw>
                </a:effectLst>
                <a:latin typeface="Algerian" panose="04020705040A02060702" pitchFamily="82" charset="0"/>
              </a:rPr>
              <a:t>CUSTOMER SEGMENTATION</a:t>
            </a:r>
            <a:br>
              <a:rPr lang="en-IN" b="1" dirty="0">
                <a:effectLst>
                  <a:outerShdw blurRad="38100" dist="38100" dir="2700000" algn="tl">
                    <a:srgbClr val="000000">
                      <a:alpha val="43137"/>
                    </a:srgbClr>
                  </a:outerShdw>
                </a:effectLst>
                <a:latin typeface="Algerian" panose="04020705040A02060702" pitchFamily="82" charset="0"/>
              </a:rPr>
            </a:br>
            <a:br>
              <a:rPr lang="en-IN" b="1" dirty="0">
                <a:effectLst>
                  <a:outerShdw blurRad="38100" dist="38100" dir="2700000" algn="tl">
                    <a:srgbClr val="000000">
                      <a:alpha val="43137"/>
                    </a:srgbClr>
                  </a:outerShdw>
                </a:effectLst>
                <a:latin typeface="Algerian" panose="04020705040A02060702" pitchFamily="82" charset="0"/>
              </a:rPr>
            </a:br>
            <a:r>
              <a:rPr lang="en-IN" b="1" dirty="0">
                <a:effectLst>
                  <a:outerShdw blurRad="38100" dist="38100" dir="2700000" algn="tl">
                    <a:srgbClr val="000000">
                      <a:alpha val="43137"/>
                    </a:srgbClr>
                  </a:outerShdw>
                </a:effectLst>
                <a:latin typeface="Algerian" panose="04020705040A02060702" pitchFamily="82" charset="0"/>
              </a:rPr>
              <a:t>REVIEW-3</a:t>
            </a:r>
          </a:p>
        </p:txBody>
      </p:sp>
      <p:sp>
        <p:nvSpPr>
          <p:cNvPr id="5" name="Text Placeholder 4">
            <a:extLst>
              <a:ext uri="{FF2B5EF4-FFF2-40B4-BE49-F238E27FC236}">
                <a16:creationId xmlns:a16="http://schemas.microsoft.com/office/drawing/2014/main" id="{AD8E939A-6C4C-4ADB-AB82-4E265C3B3B87}"/>
              </a:ext>
            </a:extLst>
          </p:cNvPr>
          <p:cNvSpPr>
            <a:spLocks noGrp="1"/>
          </p:cNvSpPr>
          <p:nvPr>
            <p:ph type="body" idx="1"/>
          </p:nvPr>
        </p:nvSpPr>
        <p:spPr>
          <a:xfrm>
            <a:off x="5072515" y="5881037"/>
            <a:ext cx="5592278" cy="616016"/>
          </a:xfrm>
        </p:spPr>
        <p:txBody>
          <a:bodyPr/>
          <a:lstStyle/>
          <a:p>
            <a:pPr marL="152396" indent="0">
              <a:buNone/>
            </a:pPr>
            <a:r>
              <a:rPr lang="en-IN" sz="2400" b="1" dirty="0">
                <a:solidFill>
                  <a:schemeClr val="tx1"/>
                </a:solidFill>
                <a:latin typeface="Aharoni" panose="02010803020104030203" pitchFamily="2" charset="-79"/>
                <a:cs typeface="Aharoni" panose="02010803020104030203" pitchFamily="2" charset="-79"/>
              </a:rPr>
              <a:t>GUIDE</a:t>
            </a:r>
            <a:r>
              <a:rPr lang="en-IN" sz="2400" dirty="0">
                <a:solidFill>
                  <a:schemeClr val="tx1"/>
                </a:solidFill>
              </a:rPr>
              <a:t> – DR. PON HARSHAVARDHANAN</a:t>
            </a:r>
          </a:p>
        </p:txBody>
      </p:sp>
      <p:pic>
        <p:nvPicPr>
          <p:cNvPr id="7" name="Picture 6">
            <a:extLst>
              <a:ext uri="{FF2B5EF4-FFF2-40B4-BE49-F238E27FC236}">
                <a16:creationId xmlns:a16="http://schemas.microsoft.com/office/drawing/2014/main" id="{334A1AE3-AF37-4E76-9504-A68AA848E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853" y="5226518"/>
            <a:ext cx="2538684" cy="11670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2529307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B049F-4015-4988-AF2D-B8AFD7F883D2}"/>
              </a:ext>
            </a:extLst>
          </p:cNvPr>
          <p:cNvSpPr>
            <a:spLocks noGrp="1"/>
          </p:cNvSpPr>
          <p:nvPr>
            <p:ph type="title"/>
          </p:nvPr>
        </p:nvSpPr>
        <p:spPr>
          <a:xfrm>
            <a:off x="2329314" y="895150"/>
            <a:ext cx="9326879" cy="562555"/>
          </a:xfrm>
        </p:spPr>
        <p:txBody>
          <a:bodyPr/>
          <a:lstStyle/>
          <a:p>
            <a:r>
              <a:rPr lang="en-IN" b="1" dirty="0"/>
              <a:t>SOFTWARE REQUIREMENTS-</a:t>
            </a:r>
          </a:p>
        </p:txBody>
      </p:sp>
      <p:sp>
        <p:nvSpPr>
          <p:cNvPr id="3" name="Text Placeholder 2">
            <a:extLst>
              <a:ext uri="{FF2B5EF4-FFF2-40B4-BE49-F238E27FC236}">
                <a16:creationId xmlns:a16="http://schemas.microsoft.com/office/drawing/2014/main" id="{4D835E53-CBC1-4803-BDFC-522BED0C11D7}"/>
              </a:ext>
            </a:extLst>
          </p:cNvPr>
          <p:cNvSpPr>
            <a:spLocks noGrp="1"/>
          </p:cNvSpPr>
          <p:nvPr>
            <p:ph type="body" idx="1"/>
          </p:nvPr>
        </p:nvSpPr>
        <p:spPr>
          <a:xfrm>
            <a:off x="1982804" y="1867301"/>
            <a:ext cx="6147996" cy="4314899"/>
          </a:xfrm>
        </p:spPr>
        <p:txBody>
          <a:bodyPr/>
          <a:lstStyle/>
          <a:p>
            <a:pPr marL="342900" indent="-342900">
              <a:buFont typeface="Wingdings" panose="05000000000000000000" pitchFamily="2" charset="2"/>
              <a:buChar char="q"/>
            </a:pPr>
            <a:r>
              <a:rPr lang="en-US" sz="1600" dirty="0">
                <a:solidFill>
                  <a:schemeClr val="tx1"/>
                </a:solidFill>
                <a:latin typeface="Barlow Light" panose="00000400000000000000" pitchFamily="2" charset="0"/>
              </a:rPr>
              <a:t>PYTHON</a:t>
            </a:r>
          </a:p>
          <a:p>
            <a:pPr marL="342900" indent="-342900">
              <a:buFont typeface="Wingdings" panose="05000000000000000000" pitchFamily="2" charset="2"/>
              <a:buChar char="q"/>
            </a:pPr>
            <a:endParaRPr lang="en-US" sz="1600" dirty="0">
              <a:solidFill>
                <a:schemeClr val="tx1"/>
              </a:solidFill>
              <a:latin typeface="Barlow Light" panose="00000400000000000000" pitchFamily="2" charset="0"/>
            </a:endParaRPr>
          </a:p>
          <a:p>
            <a:pPr marL="342900" indent="-342900">
              <a:buFont typeface="Wingdings" panose="05000000000000000000" pitchFamily="2" charset="2"/>
              <a:buChar char="q"/>
            </a:pPr>
            <a:r>
              <a:rPr lang="en-US" sz="1600" dirty="0">
                <a:solidFill>
                  <a:schemeClr val="tx1"/>
                </a:solidFill>
                <a:latin typeface="Barlow Light" panose="00000400000000000000" pitchFamily="2" charset="0"/>
              </a:rPr>
              <a:t>MATPLOTLIB</a:t>
            </a:r>
          </a:p>
          <a:p>
            <a:pPr marL="342900" indent="-342900">
              <a:buFont typeface="Wingdings" panose="05000000000000000000" pitchFamily="2" charset="2"/>
              <a:buChar char="q"/>
            </a:pPr>
            <a:endParaRPr lang="en-US" sz="1600" dirty="0">
              <a:solidFill>
                <a:schemeClr val="tx1"/>
              </a:solidFill>
              <a:latin typeface="Barlow Light" panose="00000400000000000000" pitchFamily="2" charset="0"/>
            </a:endParaRPr>
          </a:p>
          <a:p>
            <a:pPr marL="342900" indent="-342900">
              <a:buFont typeface="Wingdings" panose="05000000000000000000" pitchFamily="2" charset="2"/>
              <a:buChar char="q"/>
            </a:pPr>
            <a:r>
              <a:rPr lang="en-US" sz="1600" dirty="0">
                <a:solidFill>
                  <a:schemeClr val="tx1"/>
                </a:solidFill>
                <a:latin typeface="Barlow Light" panose="00000400000000000000" pitchFamily="2" charset="0"/>
              </a:rPr>
              <a:t>SEABORN</a:t>
            </a:r>
          </a:p>
          <a:p>
            <a:pPr marL="342900" indent="-342900">
              <a:buFont typeface="Wingdings" panose="05000000000000000000" pitchFamily="2" charset="2"/>
              <a:buChar char="q"/>
            </a:pPr>
            <a:endParaRPr lang="en-US" sz="1600" dirty="0">
              <a:solidFill>
                <a:schemeClr val="tx1"/>
              </a:solidFill>
              <a:latin typeface="Barlow Light" panose="00000400000000000000" pitchFamily="2" charset="0"/>
            </a:endParaRPr>
          </a:p>
          <a:p>
            <a:pPr marL="342900" indent="-342900">
              <a:buFont typeface="Wingdings" panose="05000000000000000000" pitchFamily="2" charset="2"/>
              <a:buChar char="q"/>
            </a:pPr>
            <a:r>
              <a:rPr lang="en-US" sz="1600" dirty="0">
                <a:solidFill>
                  <a:schemeClr val="tx1"/>
                </a:solidFill>
                <a:latin typeface="Barlow Light" panose="00000400000000000000" pitchFamily="2" charset="0"/>
              </a:rPr>
              <a:t>NUMPY</a:t>
            </a:r>
          </a:p>
          <a:p>
            <a:pPr marL="342900" indent="-342900">
              <a:buFont typeface="Wingdings" panose="05000000000000000000" pitchFamily="2" charset="2"/>
              <a:buChar char="q"/>
            </a:pPr>
            <a:endParaRPr lang="en-US" sz="1600" dirty="0">
              <a:solidFill>
                <a:schemeClr val="tx1"/>
              </a:solidFill>
              <a:latin typeface="Barlow Light" panose="00000400000000000000" pitchFamily="2" charset="0"/>
            </a:endParaRPr>
          </a:p>
          <a:p>
            <a:pPr marL="342900" indent="-342900">
              <a:buFont typeface="Wingdings" panose="05000000000000000000" pitchFamily="2" charset="2"/>
              <a:buChar char="q"/>
            </a:pPr>
            <a:r>
              <a:rPr lang="en-US" sz="1600" dirty="0">
                <a:solidFill>
                  <a:schemeClr val="tx1"/>
                </a:solidFill>
                <a:latin typeface="Barlow Light" panose="00000400000000000000" pitchFamily="2" charset="0"/>
              </a:rPr>
              <a:t>PANDAS</a:t>
            </a:r>
          </a:p>
          <a:p>
            <a:pPr marL="342900" indent="-342900">
              <a:buFont typeface="Wingdings" panose="05000000000000000000" pitchFamily="2" charset="2"/>
              <a:buChar char="q"/>
            </a:pPr>
            <a:endParaRPr lang="en-US" sz="1600" dirty="0">
              <a:solidFill>
                <a:schemeClr val="tx1"/>
              </a:solidFill>
              <a:latin typeface="Barlow Light" panose="00000400000000000000" pitchFamily="2" charset="0"/>
            </a:endParaRPr>
          </a:p>
          <a:p>
            <a:pPr marL="342900" indent="-342900">
              <a:buFont typeface="Wingdings" panose="05000000000000000000" pitchFamily="2" charset="2"/>
              <a:buChar char="q"/>
            </a:pPr>
            <a:r>
              <a:rPr lang="en-US" sz="1600" dirty="0">
                <a:solidFill>
                  <a:schemeClr val="tx1"/>
                </a:solidFill>
                <a:latin typeface="Barlow Light" panose="00000400000000000000" pitchFamily="2" charset="0"/>
              </a:rPr>
              <a:t>MAS EXCEL</a:t>
            </a:r>
          </a:p>
          <a:p>
            <a:pPr marL="342900" indent="-342900">
              <a:buFont typeface="Wingdings" panose="05000000000000000000" pitchFamily="2" charset="2"/>
              <a:buChar char="q"/>
            </a:pPr>
            <a:endParaRPr lang="en-US" sz="1600" dirty="0">
              <a:solidFill>
                <a:schemeClr val="tx1"/>
              </a:solidFill>
              <a:latin typeface="Barlow Light" panose="00000400000000000000" pitchFamily="2" charset="0"/>
            </a:endParaRPr>
          </a:p>
          <a:p>
            <a:pPr marL="342900" indent="-342900">
              <a:buFont typeface="Wingdings" panose="05000000000000000000" pitchFamily="2" charset="2"/>
              <a:buChar char="q"/>
            </a:pPr>
            <a:r>
              <a:rPr lang="en-US" sz="1600" dirty="0">
                <a:solidFill>
                  <a:schemeClr val="tx1"/>
                </a:solidFill>
                <a:latin typeface="Barlow Light" panose="00000400000000000000" pitchFamily="2" charset="0"/>
              </a:rPr>
              <a:t>SCIKITLERAN</a:t>
            </a:r>
            <a:endParaRPr lang="en-IN" sz="1600" dirty="0">
              <a:solidFill>
                <a:schemeClr val="tx1"/>
              </a:solidFill>
              <a:latin typeface="Barlow Light" panose="00000400000000000000" pitchFamily="2" charset="0"/>
            </a:endParaRPr>
          </a:p>
        </p:txBody>
      </p:sp>
      <p:pic>
        <p:nvPicPr>
          <p:cNvPr id="4" name="Picture 3">
            <a:extLst>
              <a:ext uri="{FF2B5EF4-FFF2-40B4-BE49-F238E27FC236}">
                <a16:creationId xmlns:a16="http://schemas.microsoft.com/office/drawing/2014/main" id="{295B4FC6-0945-48A3-877B-FF44C117DA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8787" y="2618070"/>
            <a:ext cx="3665681" cy="2782225"/>
          </a:xfrm>
          <a:prstGeom prst="rect">
            <a:avLst/>
          </a:prstGeom>
        </p:spPr>
      </p:pic>
    </p:spTree>
    <p:extLst>
      <p:ext uri="{BB962C8B-B14F-4D97-AF65-F5344CB8AC3E}">
        <p14:creationId xmlns:p14="http://schemas.microsoft.com/office/powerpoint/2010/main" val="3686133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6CA53-4C15-458E-95F4-7F0953D779BA}"/>
              </a:ext>
            </a:extLst>
          </p:cNvPr>
          <p:cNvSpPr>
            <a:spLocks noGrp="1"/>
          </p:cNvSpPr>
          <p:nvPr>
            <p:ph type="title"/>
          </p:nvPr>
        </p:nvSpPr>
        <p:spPr>
          <a:xfrm>
            <a:off x="2348564" y="895150"/>
            <a:ext cx="9057372" cy="587142"/>
          </a:xfrm>
        </p:spPr>
        <p:txBody>
          <a:bodyPr/>
          <a:lstStyle/>
          <a:p>
            <a:r>
              <a:rPr lang="en-IN" b="1" dirty="0"/>
              <a:t>SYSTEM ARCHITECTURE DIAGRAM-</a:t>
            </a:r>
          </a:p>
        </p:txBody>
      </p:sp>
      <p:pic>
        <p:nvPicPr>
          <p:cNvPr id="5" name="Picture 4">
            <a:extLst>
              <a:ext uri="{FF2B5EF4-FFF2-40B4-BE49-F238E27FC236}">
                <a16:creationId xmlns:a16="http://schemas.microsoft.com/office/drawing/2014/main" id="{70050EB3-6673-41B5-AD03-8011DD922065}"/>
              </a:ext>
            </a:extLst>
          </p:cNvPr>
          <p:cNvPicPr>
            <a:picLocks noChangeAspect="1"/>
          </p:cNvPicPr>
          <p:nvPr/>
        </p:nvPicPr>
        <p:blipFill rotWithShape="1">
          <a:blip r:embed="rId2">
            <a:extLst>
              <a:ext uri="{28A0092B-C50C-407E-A947-70E740481C1C}">
                <a14:useLocalDpi xmlns:a14="http://schemas.microsoft.com/office/drawing/2010/main" val="0"/>
              </a:ext>
            </a:extLst>
          </a:blip>
          <a:srcRect l="19579" t="32282" r="3763" b="17613"/>
          <a:stretch/>
        </p:blipFill>
        <p:spPr>
          <a:xfrm>
            <a:off x="1896177" y="2317728"/>
            <a:ext cx="7449954" cy="2961729"/>
          </a:xfrm>
          <a:prstGeom prst="rect">
            <a:avLst/>
          </a:prstGeom>
        </p:spPr>
      </p:pic>
    </p:spTree>
    <p:extLst>
      <p:ext uri="{BB962C8B-B14F-4D97-AF65-F5344CB8AC3E}">
        <p14:creationId xmlns:p14="http://schemas.microsoft.com/office/powerpoint/2010/main" val="2520486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0A369-6736-4006-8C41-3EC895107FD3}"/>
              </a:ext>
            </a:extLst>
          </p:cNvPr>
          <p:cNvSpPr>
            <a:spLocks noGrp="1"/>
          </p:cNvSpPr>
          <p:nvPr>
            <p:ph type="title"/>
          </p:nvPr>
        </p:nvSpPr>
        <p:spPr>
          <a:xfrm>
            <a:off x="2338938" y="875899"/>
            <a:ext cx="5791861" cy="612063"/>
          </a:xfrm>
        </p:spPr>
        <p:txBody>
          <a:bodyPr/>
          <a:lstStyle/>
          <a:p>
            <a:r>
              <a:rPr lang="en-IN" b="1" dirty="0"/>
              <a:t>MODULES SPLIT-UP</a:t>
            </a:r>
          </a:p>
        </p:txBody>
      </p:sp>
      <p:sp>
        <p:nvSpPr>
          <p:cNvPr id="3" name="Text Placeholder 2">
            <a:extLst>
              <a:ext uri="{FF2B5EF4-FFF2-40B4-BE49-F238E27FC236}">
                <a16:creationId xmlns:a16="http://schemas.microsoft.com/office/drawing/2014/main" id="{F7C2774C-122C-4E17-BFE8-D40D02647DDD}"/>
              </a:ext>
            </a:extLst>
          </p:cNvPr>
          <p:cNvSpPr>
            <a:spLocks noGrp="1"/>
          </p:cNvSpPr>
          <p:nvPr>
            <p:ph type="body" idx="1"/>
          </p:nvPr>
        </p:nvSpPr>
        <p:spPr>
          <a:xfrm>
            <a:off x="1560094" y="2242687"/>
            <a:ext cx="6570705" cy="4032986"/>
          </a:xfrm>
        </p:spPr>
        <p:txBody>
          <a:bodyPr/>
          <a:lstStyle/>
          <a:p>
            <a:pPr marL="457200" indent="-457200">
              <a:buFont typeface="+mj-lt"/>
              <a:buAutoNum type="arabicParenR"/>
            </a:pPr>
            <a:r>
              <a:rPr lang="en-IN" sz="2000" dirty="0">
                <a:solidFill>
                  <a:schemeClr val="tx1"/>
                </a:solidFill>
                <a:latin typeface="Barlow Light" panose="00000400000000000000" pitchFamily="2" charset="0"/>
              </a:rPr>
              <a:t>UNI-VARIATE ANALYSIS </a:t>
            </a:r>
          </a:p>
          <a:p>
            <a:pPr marL="457200" indent="-457200">
              <a:buFont typeface="+mj-lt"/>
              <a:buAutoNum type="arabicParenR"/>
            </a:pPr>
            <a:endParaRPr lang="en-IN" sz="2000" dirty="0">
              <a:solidFill>
                <a:schemeClr val="tx1"/>
              </a:solidFill>
              <a:latin typeface="Barlow Light" panose="00000400000000000000" pitchFamily="2" charset="0"/>
            </a:endParaRPr>
          </a:p>
          <a:p>
            <a:pPr marL="457200" indent="-457200">
              <a:buFont typeface="+mj-lt"/>
              <a:buAutoNum type="arabicParenR"/>
            </a:pPr>
            <a:r>
              <a:rPr lang="en-IN" sz="2000" dirty="0">
                <a:solidFill>
                  <a:schemeClr val="tx1"/>
                </a:solidFill>
                <a:latin typeface="Barlow Light" panose="00000400000000000000" pitchFamily="2" charset="0"/>
              </a:rPr>
              <a:t>FINDING CORRELATIONS</a:t>
            </a:r>
          </a:p>
          <a:p>
            <a:pPr marL="457200" indent="-457200">
              <a:buFont typeface="+mj-lt"/>
              <a:buAutoNum type="arabicParenR"/>
            </a:pPr>
            <a:endParaRPr lang="en-IN" sz="2000" dirty="0">
              <a:solidFill>
                <a:schemeClr val="tx1"/>
              </a:solidFill>
              <a:latin typeface="Barlow Light" panose="00000400000000000000" pitchFamily="2" charset="0"/>
            </a:endParaRPr>
          </a:p>
          <a:p>
            <a:pPr marL="457200" indent="-457200">
              <a:buFont typeface="+mj-lt"/>
              <a:buAutoNum type="arabicParenR"/>
            </a:pPr>
            <a:r>
              <a:rPr lang="en-IN" sz="2000" dirty="0">
                <a:solidFill>
                  <a:schemeClr val="tx1"/>
                </a:solidFill>
                <a:latin typeface="Barlow Light" panose="00000400000000000000" pitchFamily="2" charset="0"/>
              </a:rPr>
              <a:t>EDA ( EXPLONATORY DATA ANALYSIS ) </a:t>
            </a:r>
          </a:p>
          <a:p>
            <a:pPr marL="457200" indent="-457200">
              <a:buFont typeface="+mj-lt"/>
              <a:buAutoNum type="arabicParenR"/>
            </a:pPr>
            <a:endParaRPr lang="en-IN" sz="2000" dirty="0">
              <a:solidFill>
                <a:schemeClr val="tx1"/>
              </a:solidFill>
              <a:latin typeface="Barlow Light" panose="00000400000000000000" pitchFamily="2" charset="0"/>
            </a:endParaRPr>
          </a:p>
          <a:p>
            <a:pPr marL="457200" indent="-457200">
              <a:buFont typeface="+mj-lt"/>
              <a:buAutoNum type="arabicParenR"/>
            </a:pPr>
            <a:r>
              <a:rPr lang="en-IN" sz="2000" dirty="0">
                <a:solidFill>
                  <a:schemeClr val="tx1"/>
                </a:solidFill>
                <a:latin typeface="Barlow Light" panose="00000400000000000000" pitchFamily="2" charset="0"/>
              </a:rPr>
              <a:t>CLUSTERING</a:t>
            </a:r>
          </a:p>
          <a:p>
            <a:pPr marL="457200" indent="-457200">
              <a:buFont typeface="+mj-lt"/>
              <a:buAutoNum type="arabicParenR"/>
            </a:pPr>
            <a:endParaRPr lang="en-IN" sz="2000" dirty="0">
              <a:solidFill>
                <a:schemeClr val="tx1"/>
              </a:solidFill>
              <a:latin typeface="Barlow Light" panose="00000400000000000000" pitchFamily="2" charset="0"/>
            </a:endParaRPr>
          </a:p>
          <a:p>
            <a:pPr marL="457200" indent="-457200">
              <a:buFont typeface="+mj-lt"/>
              <a:buAutoNum type="arabicParenR"/>
            </a:pPr>
            <a:r>
              <a:rPr lang="en-IN" sz="2000" dirty="0">
                <a:solidFill>
                  <a:schemeClr val="tx1"/>
                </a:solidFill>
                <a:latin typeface="Barlow Light" panose="00000400000000000000" pitchFamily="2" charset="0"/>
              </a:rPr>
              <a:t>EVALUATION OF THE MODEL</a:t>
            </a:r>
          </a:p>
        </p:txBody>
      </p:sp>
      <p:grpSp>
        <p:nvGrpSpPr>
          <p:cNvPr id="4" name="Google Shape;1047;p24">
            <a:extLst>
              <a:ext uri="{FF2B5EF4-FFF2-40B4-BE49-F238E27FC236}">
                <a16:creationId xmlns:a16="http://schemas.microsoft.com/office/drawing/2014/main" id="{AA3D7133-5276-479C-AF54-4EED00CFD2E5}"/>
              </a:ext>
            </a:extLst>
          </p:cNvPr>
          <p:cNvGrpSpPr/>
          <p:nvPr/>
        </p:nvGrpSpPr>
        <p:grpSpPr>
          <a:xfrm>
            <a:off x="7395385" y="322031"/>
            <a:ext cx="3495801" cy="3445360"/>
            <a:chOff x="2012475" y="393272"/>
            <a:chExt cx="4440240" cy="4609126"/>
          </a:xfrm>
        </p:grpSpPr>
        <p:sp>
          <p:nvSpPr>
            <p:cNvPr id="5" name="Google Shape;1048;p24">
              <a:extLst>
                <a:ext uri="{FF2B5EF4-FFF2-40B4-BE49-F238E27FC236}">
                  <a16:creationId xmlns:a16="http://schemas.microsoft.com/office/drawing/2014/main" id="{FD2311E1-477D-4AFF-9220-EF65DC813BE1}"/>
                </a:ext>
              </a:extLst>
            </p:cNvPr>
            <p:cNvSpPr/>
            <p:nvPr/>
          </p:nvSpPr>
          <p:spPr>
            <a:xfrm>
              <a:off x="4172687" y="3422228"/>
              <a:ext cx="1096154" cy="631831"/>
            </a:xfrm>
            <a:custGeom>
              <a:avLst/>
              <a:gdLst/>
              <a:ahLst/>
              <a:cxnLst/>
              <a:rect l="l" t="t" r="r" b="b"/>
              <a:pathLst>
                <a:path w="1096154" h="631831" extrusionOk="0">
                  <a:moveTo>
                    <a:pt x="581029" y="616328"/>
                  </a:moveTo>
                  <a:lnTo>
                    <a:pt x="26975" y="296853"/>
                  </a:lnTo>
                  <a:cubicBezTo>
                    <a:pt x="-13002" y="273849"/>
                    <a:pt x="-7957" y="233547"/>
                    <a:pt x="38206" y="207027"/>
                  </a:cubicBezTo>
                  <a:lnTo>
                    <a:pt x="397137" y="0"/>
                  </a:lnTo>
                  <a:lnTo>
                    <a:pt x="1096154" y="402457"/>
                  </a:lnTo>
                  <a:lnTo>
                    <a:pt x="737223" y="609484"/>
                  </a:lnTo>
                  <a:cubicBezTo>
                    <a:pt x="691155" y="636479"/>
                    <a:pt x="621386" y="639331"/>
                    <a:pt x="581029" y="61632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1049;p24">
              <a:extLst>
                <a:ext uri="{FF2B5EF4-FFF2-40B4-BE49-F238E27FC236}">
                  <a16:creationId xmlns:a16="http://schemas.microsoft.com/office/drawing/2014/main" id="{8A7BDE8D-3424-4E38-9997-EB992E1F9D1F}"/>
                </a:ext>
              </a:extLst>
            </p:cNvPr>
            <p:cNvSpPr/>
            <p:nvPr/>
          </p:nvSpPr>
          <p:spPr>
            <a:xfrm>
              <a:off x="4213521" y="3398464"/>
              <a:ext cx="1096058" cy="631866"/>
            </a:xfrm>
            <a:custGeom>
              <a:avLst/>
              <a:gdLst/>
              <a:ahLst/>
              <a:cxnLst/>
              <a:rect l="l" t="t" r="r" b="b"/>
              <a:pathLst>
                <a:path w="1096058" h="631866" extrusionOk="0">
                  <a:moveTo>
                    <a:pt x="581029" y="616328"/>
                  </a:moveTo>
                  <a:lnTo>
                    <a:pt x="26975" y="296853"/>
                  </a:lnTo>
                  <a:cubicBezTo>
                    <a:pt x="-13002" y="273849"/>
                    <a:pt x="-7957" y="233547"/>
                    <a:pt x="38206" y="207027"/>
                  </a:cubicBezTo>
                  <a:lnTo>
                    <a:pt x="397423" y="0"/>
                  </a:lnTo>
                  <a:lnTo>
                    <a:pt x="1096059" y="402837"/>
                  </a:lnTo>
                  <a:lnTo>
                    <a:pt x="737128" y="609864"/>
                  </a:lnTo>
                  <a:cubicBezTo>
                    <a:pt x="690774" y="636479"/>
                    <a:pt x="621005" y="639331"/>
                    <a:pt x="581029" y="616328"/>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1050;p24">
              <a:extLst>
                <a:ext uri="{FF2B5EF4-FFF2-40B4-BE49-F238E27FC236}">
                  <a16:creationId xmlns:a16="http://schemas.microsoft.com/office/drawing/2014/main" id="{B4597BFA-56B5-45F1-B9E8-66AE8DA79DFC}"/>
                </a:ext>
              </a:extLst>
            </p:cNvPr>
            <p:cNvSpPr/>
            <p:nvPr/>
          </p:nvSpPr>
          <p:spPr>
            <a:xfrm>
              <a:off x="5277122" y="3780200"/>
              <a:ext cx="32266" cy="21196"/>
            </a:xfrm>
            <a:custGeom>
              <a:avLst/>
              <a:gdLst/>
              <a:ahLst/>
              <a:cxnLst/>
              <a:rect l="l" t="t" r="r" b="b"/>
              <a:pathLst>
                <a:path w="32266" h="21196" extrusionOk="0">
                  <a:moveTo>
                    <a:pt x="32267" y="21197"/>
                  </a:moveTo>
                  <a:lnTo>
                    <a:pt x="32267" y="0"/>
                  </a:lnTo>
                  <a:lnTo>
                    <a:pt x="0" y="18630"/>
                  </a:lnTo>
                  <a:lnTo>
                    <a:pt x="32267" y="2119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1051;p24">
              <a:extLst>
                <a:ext uri="{FF2B5EF4-FFF2-40B4-BE49-F238E27FC236}">
                  <a16:creationId xmlns:a16="http://schemas.microsoft.com/office/drawing/2014/main" id="{3C6AB9EF-BB27-4B7F-91BE-7AA25BBEF56D}"/>
                </a:ext>
              </a:extLst>
            </p:cNvPr>
            <p:cNvSpPr/>
            <p:nvPr/>
          </p:nvSpPr>
          <p:spPr>
            <a:xfrm>
              <a:off x="4213559" y="3635813"/>
              <a:ext cx="33123" cy="21387"/>
            </a:xfrm>
            <a:custGeom>
              <a:avLst/>
              <a:gdLst/>
              <a:ahLst/>
              <a:cxnLst/>
              <a:rect l="l" t="t" r="r" b="b"/>
              <a:pathLst>
                <a:path w="33123" h="21387" extrusionOk="0">
                  <a:moveTo>
                    <a:pt x="0" y="21387"/>
                  </a:moveTo>
                  <a:lnTo>
                    <a:pt x="0" y="0"/>
                  </a:lnTo>
                  <a:lnTo>
                    <a:pt x="33123" y="13688"/>
                  </a:lnTo>
                  <a:lnTo>
                    <a:pt x="0" y="213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1052;p24">
              <a:extLst>
                <a:ext uri="{FF2B5EF4-FFF2-40B4-BE49-F238E27FC236}">
                  <a16:creationId xmlns:a16="http://schemas.microsoft.com/office/drawing/2014/main" id="{FB331A44-6A3C-4A67-8061-D54B92E07EAB}"/>
                </a:ext>
              </a:extLst>
            </p:cNvPr>
            <p:cNvSpPr/>
            <p:nvPr/>
          </p:nvSpPr>
          <p:spPr>
            <a:xfrm>
              <a:off x="4213521" y="3377363"/>
              <a:ext cx="1096058" cy="631809"/>
            </a:xfrm>
            <a:custGeom>
              <a:avLst/>
              <a:gdLst/>
              <a:ahLst/>
              <a:cxnLst/>
              <a:rect l="l" t="t" r="r" b="b"/>
              <a:pathLst>
                <a:path w="1096058" h="631809" extrusionOk="0">
                  <a:moveTo>
                    <a:pt x="581029" y="616232"/>
                  </a:moveTo>
                  <a:lnTo>
                    <a:pt x="26975" y="296853"/>
                  </a:lnTo>
                  <a:cubicBezTo>
                    <a:pt x="-13002" y="273754"/>
                    <a:pt x="-7957" y="233547"/>
                    <a:pt x="38206" y="206932"/>
                  </a:cubicBezTo>
                  <a:lnTo>
                    <a:pt x="397423" y="0"/>
                  </a:lnTo>
                  <a:lnTo>
                    <a:pt x="1096059" y="402837"/>
                  </a:lnTo>
                  <a:lnTo>
                    <a:pt x="737128" y="609769"/>
                  </a:lnTo>
                  <a:cubicBezTo>
                    <a:pt x="690774" y="636384"/>
                    <a:pt x="621005" y="639331"/>
                    <a:pt x="581029" y="6162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1053;p24">
              <a:extLst>
                <a:ext uri="{FF2B5EF4-FFF2-40B4-BE49-F238E27FC236}">
                  <a16:creationId xmlns:a16="http://schemas.microsoft.com/office/drawing/2014/main" id="{7C59F390-457C-44A3-86F9-62B00E3FE67A}"/>
                </a:ext>
              </a:extLst>
            </p:cNvPr>
            <p:cNvSpPr/>
            <p:nvPr/>
          </p:nvSpPr>
          <p:spPr>
            <a:xfrm>
              <a:off x="4526041" y="3091821"/>
              <a:ext cx="783348" cy="688378"/>
            </a:xfrm>
            <a:custGeom>
              <a:avLst/>
              <a:gdLst/>
              <a:ahLst/>
              <a:cxnLst/>
              <a:rect l="l" t="t" r="r" b="b"/>
              <a:pathLst>
                <a:path w="783348" h="688378" extrusionOk="0">
                  <a:moveTo>
                    <a:pt x="86521" y="286492"/>
                  </a:moveTo>
                  <a:lnTo>
                    <a:pt x="0" y="0"/>
                  </a:lnTo>
                  <a:lnTo>
                    <a:pt x="706346" y="404548"/>
                  </a:lnTo>
                  <a:lnTo>
                    <a:pt x="783348" y="688378"/>
                  </a:lnTo>
                  <a:lnTo>
                    <a:pt x="86521" y="286492"/>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054;p24">
              <a:extLst>
                <a:ext uri="{FF2B5EF4-FFF2-40B4-BE49-F238E27FC236}">
                  <a16:creationId xmlns:a16="http://schemas.microsoft.com/office/drawing/2014/main" id="{B9C3155D-70AC-44AC-9354-ECF91F551A0D}"/>
                </a:ext>
              </a:extLst>
            </p:cNvPr>
            <p:cNvSpPr/>
            <p:nvPr/>
          </p:nvSpPr>
          <p:spPr>
            <a:xfrm>
              <a:off x="5278931" y="3755961"/>
              <a:ext cx="30363" cy="36025"/>
            </a:xfrm>
            <a:custGeom>
              <a:avLst/>
              <a:gdLst/>
              <a:ahLst/>
              <a:cxnLst/>
              <a:rect l="l" t="t" r="r" b="b"/>
              <a:pathLst>
                <a:path w="30363" h="36025" extrusionOk="0">
                  <a:moveTo>
                    <a:pt x="9899" y="36025"/>
                  </a:moveTo>
                  <a:lnTo>
                    <a:pt x="30363" y="2423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055;p24">
              <a:extLst>
                <a:ext uri="{FF2B5EF4-FFF2-40B4-BE49-F238E27FC236}">
                  <a16:creationId xmlns:a16="http://schemas.microsoft.com/office/drawing/2014/main" id="{CD81B51F-140A-4D51-AB7C-6CF2B2432F9C}"/>
                </a:ext>
              </a:extLst>
            </p:cNvPr>
            <p:cNvSpPr/>
            <p:nvPr/>
          </p:nvSpPr>
          <p:spPr>
            <a:xfrm>
              <a:off x="4503768" y="3102562"/>
              <a:ext cx="785061" cy="689423"/>
            </a:xfrm>
            <a:custGeom>
              <a:avLst/>
              <a:gdLst/>
              <a:ahLst/>
              <a:cxnLst/>
              <a:rect l="l" t="t" r="r" b="b"/>
              <a:pathLst>
                <a:path w="785061" h="689423" extrusionOk="0">
                  <a:moveTo>
                    <a:pt x="86425" y="286492"/>
                  </a:moveTo>
                  <a:lnTo>
                    <a:pt x="0" y="0"/>
                  </a:lnTo>
                  <a:lnTo>
                    <a:pt x="706346" y="404643"/>
                  </a:lnTo>
                  <a:lnTo>
                    <a:pt x="785061" y="689424"/>
                  </a:lnTo>
                  <a:lnTo>
                    <a:pt x="86425" y="28649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056;p24">
              <a:extLst>
                <a:ext uri="{FF2B5EF4-FFF2-40B4-BE49-F238E27FC236}">
                  <a16:creationId xmlns:a16="http://schemas.microsoft.com/office/drawing/2014/main" id="{54CFC2A9-E26B-4017-941C-1E0CF206ED1E}"/>
                </a:ext>
              </a:extLst>
            </p:cNvPr>
            <p:cNvSpPr/>
            <p:nvPr/>
          </p:nvSpPr>
          <p:spPr>
            <a:xfrm>
              <a:off x="3580122" y="393272"/>
              <a:ext cx="2872593" cy="3889928"/>
            </a:xfrm>
            <a:custGeom>
              <a:avLst/>
              <a:gdLst/>
              <a:ahLst/>
              <a:cxnLst/>
              <a:rect l="l" t="t" r="r" b="b"/>
              <a:pathLst>
                <a:path w="2872593" h="3889928" extrusionOk="0">
                  <a:moveTo>
                    <a:pt x="2803111" y="3881586"/>
                  </a:moveTo>
                  <a:lnTo>
                    <a:pt x="69483" y="2305217"/>
                  </a:lnTo>
                  <a:cubicBezTo>
                    <a:pt x="31410" y="2283165"/>
                    <a:pt x="0" y="2223756"/>
                    <a:pt x="0" y="2172713"/>
                  </a:cubicBezTo>
                  <a:lnTo>
                    <a:pt x="0" y="60716"/>
                  </a:lnTo>
                  <a:cubicBezTo>
                    <a:pt x="0" y="9673"/>
                    <a:pt x="31125" y="-13806"/>
                    <a:pt x="69483" y="8342"/>
                  </a:cubicBezTo>
                  <a:lnTo>
                    <a:pt x="2803111" y="1584711"/>
                  </a:lnTo>
                  <a:cubicBezTo>
                    <a:pt x="2841183" y="1606763"/>
                    <a:pt x="2872593" y="1666077"/>
                    <a:pt x="2872593" y="1717121"/>
                  </a:cubicBezTo>
                  <a:lnTo>
                    <a:pt x="2872593" y="3829212"/>
                  </a:lnTo>
                  <a:cubicBezTo>
                    <a:pt x="2872593" y="3880256"/>
                    <a:pt x="2841469" y="3903734"/>
                    <a:pt x="2803111" y="3881586"/>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057;p24">
              <a:extLst>
                <a:ext uri="{FF2B5EF4-FFF2-40B4-BE49-F238E27FC236}">
                  <a16:creationId xmlns:a16="http://schemas.microsoft.com/office/drawing/2014/main" id="{258A167E-2A9B-4E39-AB60-A307DF706EF0}"/>
                </a:ext>
              </a:extLst>
            </p:cNvPr>
            <p:cNvSpPr/>
            <p:nvPr/>
          </p:nvSpPr>
          <p:spPr>
            <a:xfrm>
              <a:off x="6397319" y="4189501"/>
              <a:ext cx="30267" cy="107125"/>
            </a:xfrm>
            <a:custGeom>
              <a:avLst/>
              <a:gdLst/>
              <a:ahLst/>
              <a:cxnLst/>
              <a:rect l="l" t="t" r="r" b="b"/>
              <a:pathLst>
                <a:path w="30267" h="107125" extrusionOk="0">
                  <a:moveTo>
                    <a:pt x="0" y="107125"/>
                  </a:moveTo>
                  <a:lnTo>
                    <a:pt x="30268" y="89731"/>
                  </a:lnTo>
                  <a:lnTo>
                    <a:pt x="17228" y="0"/>
                  </a:lnTo>
                  <a:lnTo>
                    <a:pt x="0" y="107125"/>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058;p24">
              <a:extLst>
                <a:ext uri="{FF2B5EF4-FFF2-40B4-BE49-F238E27FC236}">
                  <a16:creationId xmlns:a16="http://schemas.microsoft.com/office/drawing/2014/main" id="{70E93227-461B-427B-9EAC-3888CA8E2C81}"/>
                </a:ext>
              </a:extLst>
            </p:cNvPr>
            <p:cNvSpPr/>
            <p:nvPr/>
          </p:nvSpPr>
          <p:spPr>
            <a:xfrm>
              <a:off x="3574887" y="397432"/>
              <a:ext cx="72623" cy="31086"/>
            </a:xfrm>
            <a:custGeom>
              <a:avLst/>
              <a:gdLst/>
              <a:ahLst/>
              <a:cxnLst/>
              <a:rect l="l" t="t" r="r" b="b"/>
              <a:pathLst>
                <a:path w="72623" h="31086" extrusionOk="0">
                  <a:moveTo>
                    <a:pt x="0" y="17110"/>
                  </a:moveTo>
                  <a:lnTo>
                    <a:pt x="29792" y="0"/>
                  </a:lnTo>
                  <a:lnTo>
                    <a:pt x="72624" y="24334"/>
                  </a:lnTo>
                  <a:cubicBezTo>
                    <a:pt x="72624" y="24334"/>
                    <a:pt x="27032" y="31273"/>
                    <a:pt x="25890" y="31083"/>
                  </a:cubicBezTo>
                  <a:cubicBezTo>
                    <a:pt x="24747" y="30892"/>
                    <a:pt x="0" y="17110"/>
                    <a:pt x="0" y="171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059;p24">
              <a:extLst>
                <a:ext uri="{FF2B5EF4-FFF2-40B4-BE49-F238E27FC236}">
                  <a16:creationId xmlns:a16="http://schemas.microsoft.com/office/drawing/2014/main" id="{9A3CDDD9-AEC6-49EA-8F9E-714BE0FE4C01}"/>
                </a:ext>
              </a:extLst>
            </p:cNvPr>
            <p:cNvSpPr/>
            <p:nvPr/>
          </p:nvSpPr>
          <p:spPr>
            <a:xfrm>
              <a:off x="3554709" y="407720"/>
              <a:ext cx="2872878" cy="3889928"/>
            </a:xfrm>
            <a:custGeom>
              <a:avLst/>
              <a:gdLst/>
              <a:ahLst/>
              <a:cxnLst/>
              <a:rect l="l" t="t" r="r" b="b"/>
              <a:pathLst>
                <a:path w="2872878" h="3889928" extrusionOk="0">
                  <a:moveTo>
                    <a:pt x="2803491" y="3881587"/>
                  </a:moveTo>
                  <a:lnTo>
                    <a:pt x="69388" y="2304837"/>
                  </a:lnTo>
                  <a:cubicBezTo>
                    <a:pt x="31315" y="2282785"/>
                    <a:pt x="0" y="2223471"/>
                    <a:pt x="0" y="2172332"/>
                  </a:cubicBezTo>
                  <a:lnTo>
                    <a:pt x="0" y="60716"/>
                  </a:lnTo>
                  <a:cubicBezTo>
                    <a:pt x="0" y="9673"/>
                    <a:pt x="31125" y="-13806"/>
                    <a:pt x="69388" y="8342"/>
                  </a:cubicBezTo>
                  <a:lnTo>
                    <a:pt x="2803491" y="1584711"/>
                  </a:lnTo>
                  <a:cubicBezTo>
                    <a:pt x="2841564" y="1606763"/>
                    <a:pt x="2872879" y="1666077"/>
                    <a:pt x="2872879" y="1717216"/>
                  </a:cubicBezTo>
                  <a:lnTo>
                    <a:pt x="2872879" y="3829212"/>
                  </a:lnTo>
                  <a:cubicBezTo>
                    <a:pt x="2872879" y="3880256"/>
                    <a:pt x="2841850" y="3903734"/>
                    <a:pt x="2803491" y="3881587"/>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060;p24">
              <a:extLst>
                <a:ext uri="{FF2B5EF4-FFF2-40B4-BE49-F238E27FC236}">
                  <a16:creationId xmlns:a16="http://schemas.microsoft.com/office/drawing/2014/main" id="{A182F7B5-6EC6-4C2F-AC92-EAD0B6C30E03}"/>
                </a:ext>
              </a:extLst>
            </p:cNvPr>
            <p:cNvSpPr/>
            <p:nvPr/>
          </p:nvSpPr>
          <p:spPr>
            <a:xfrm>
              <a:off x="3549854" y="410477"/>
              <a:ext cx="2872973" cy="3889886"/>
            </a:xfrm>
            <a:custGeom>
              <a:avLst/>
              <a:gdLst/>
              <a:ahLst/>
              <a:cxnLst/>
              <a:rect l="l" t="t" r="r" b="b"/>
              <a:pathLst>
                <a:path w="2872973" h="3889886" extrusionOk="0">
                  <a:moveTo>
                    <a:pt x="2803491" y="3881587"/>
                  </a:moveTo>
                  <a:lnTo>
                    <a:pt x="69483" y="2305217"/>
                  </a:lnTo>
                  <a:cubicBezTo>
                    <a:pt x="31410" y="2283070"/>
                    <a:pt x="0" y="2223756"/>
                    <a:pt x="0" y="2172713"/>
                  </a:cubicBezTo>
                  <a:lnTo>
                    <a:pt x="0" y="60716"/>
                  </a:lnTo>
                  <a:cubicBezTo>
                    <a:pt x="0" y="9673"/>
                    <a:pt x="31124" y="-13806"/>
                    <a:pt x="69483" y="8342"/>
                  </a:cubicBezTo>
                  <a:lnTo>
                    <a:pt x="2803491" y="1584711"/>
                  </a:lnTo>
                  <a:cubicBezTo>
                    <a:pt x="2841564" y="1606764"/>
                    <a:pt x="2872974" y="1666077"/>
                    <a:pt x="2872974" y="1717121"/>
                  </a:cubicBezTo>
                  <a:lnTo>
                    <a:pt x="2872974" y="3829212"/>
                  </a:lnTo>
                  <a:cubicBezTo>
                    <a:pt x="2872974" y="3879971"/>
                    <a:pt x="2841849" y="3903734"/>
                    <a:pt x="2803491" y="388158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061;p24">
              <a:extLst>
                <a:ext uri="{FF2B5EF4-FFF2-40B4-BE49-F238E27FC236}">
                  <a16:creationId xmlns:a16="http://schemas.microsoft.com/office/drawing/2014/main" id="{8ABC2AB5-1464-4A53-BF92-83E7392C7C7C}"/>
                </a:ext>
              </a:extLst>
            </p:cNvPr>
            <p:cNvSpPr/>
            <p:nvPr/>
          </p:nvSpPr>
          <p:spPr>
            <a:xfrm>
              <a:off x="3584596" y="456003"/>
              <a:ext cx="2802063" cy="3707642"/>
            </a:xfrm>
            <a:custGeom>
              <a:avLst/>
              <a:gdLst/>
              <a:ahLst/>
              <a:cxnLst/>
              <a:rect l="l" t="t" r="r" b="b"/>
              <a:pathLst>
                <a:path w="2802063" h="3707642" extrusionOk="0">
                  <a:moveTo>
                    <a:pt x="2800636" y="3707643"/>
                  </a:moveTo>
                  <a:lnTo>
                    <a:pt x="0" y="2092872"/>
                  </a:lnTo>
                  <a:lnTo>
                    <a:pt x="1428" y="23650"/>
                  </a:lnTo>
                  <a:cubicBezTo>
                    <a:pt x="1428" y="2453"/>
                    <a:pt x="16371" y="-6102"/>
                    <a:pt x="34742" y="4639"/>
                  </a:cubicBezTo>
                  <a:lnTo>
                    <a:pt x="2768750" y="1580818"/>
                  </a:lnTo>
                  <a:cubicBezTo>
                    <a:pt x="2788395" y="1593631"/>
                    <a:pt x="2800769" y="1615018"/>
                    <a:pt x="2802063" y="16384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 name="Google Shape;1062;p24">
              <a:extLst>
                <a:ext uri="{FF2B5EF4-FFF2-40B4-BE49-F238E27FC236}">
                  <a16:creationId xmlns:a16="http://schemas.microsoft.com/office/drawing/2014/main" id="{E40E3271-E494-44D1-89F9-6BA68F1761B0}"/>
                </a:ext>
              </a:extLst>
            </p:cNvPr>
            <p:cNvSpPr/>
            <p:nvPr/>
          </p:nvSpPr>
          <p:spPr>
            <a:xfrm>
              <a:off x="3711283" y="669187"/>
              <a:ext cx="283071" cy="477189"/>
            </a:xfrm>
            <a:custGeom>
              <a:avLst/>
              <a:gdLst/>
              <a:ahLst/>
              <a:cxnLst/>
              <a:rect l="l" t="t" r="r" b="b"/>
              <a:pathLst>
                <a:path w="283071" h="477189" extrusionOk="0">
                  <a:moveTo>
                    <a:pt x="268604" y="475462"/>
                  </a:moveTo>
                  <a:lnTo>
                    <a:pt x="14468" y="328699"/>
                  </a:lnTo>
                  <a:cubicBezTo>
                    <a:pt x="5540" y="322277"/>
                    <a:pt x="181" y="312023"/>
                    <a:pt x="0" y="301038"/>
                  </a:cubicBezTo>
                  <a:lnTo>
                    <a:pt x="0" y="12646"/>
                  </a:lnTo>
                  <a:cubicBezTo>
                    <a:pt x="0" y="2000"/>
                    <a:pt x="6472" y="-2848"/>
                    <a:pt x="14468" y="1715"/>
                  </a:cubicBezTo>
                  <a:lnTo>
                    <a:pt x="268604" y="148572"/>
                  </a:lnTo>
                  <a:cubicBezTo>
                    <a:pt x="277551" y="154933"/>
                    <a:pt x="282919" y="165172"/>
                    <a:pt x="283071" y="176138"/>
                  </a:cubicBezTo>
                  <a:lnTo>
                    <a:pt x="283071" y="464531"/>
                  </a:lnTo>
                  <a:cubicBezTo>
                    <a:pt x="283071" y="474986"/>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1063;p24">
              <a:extLst>
                <a:ext uri="{FF2B5EF4-FFF2-40B4-BE49-F238E27FC236}">
                  <a16:creationId xmlns:a16="http://schemas.microsoft.com/office/drawing/2014/main" id="{1A3CEDD0-8A87-44FA-BDDC-D82E94C04DB9}"/>
                </a:ext>
              </a:extLst>
            </p:cNvPr>
            <p:cNvSpPr/>
            <p:nvPr/>
          </p:nvSpPr>
          <p:spPr>
            <a:xfrm>
              <a:off x="4063456" y="872696"/>
              <a:ext cx="283832" cy="477419"/>
            </a:xfrm>
            <a:custGeom>
              <a:avLst/>
              <a:gdLst/>
              <a:ahLst/>
              <a:cxnLst/>
              <a:rect l="l" t="t" r="r" b="b"/>
              <a:pathLst>
                <a:path w="283832" h="477419" extrusionOk="0">
                  <a:moveTo>
                    <a:pt x="269365" y="475462"/>
                  </a:moveTo>
                  <a:lnTo>
                    <a:pt x="14468" y="328509"/>
                  </a:lnTo>
                  <a:cubicBezTo>
                    <a:pt x="5540" y="322087"/>
                    <a:pt x="181" y="311833"/>
                    <a:pt x="0" y="300848"/>
                  </a:cubicBezTo>
                  <a:lnTo>
                    <a:pt x="0" y="12646"/>
                  </a:lnTo>
                  <a:cubicBezTo>
                    <a:pt x="0" y="2000"/>
                    <a:pt x="6472" y="-2848"/>
                    <a:pt x="14468" y="1715"/>
                  </a:cubicBezTo>
                  <a:lnTo>
                    <a:pt x="269080" y="148572"/>
                  </a:lnTo>
                  <a:cubicBezTo>
                    <a:pt x="278217" y="154931"/>
                    <a:pt x="283709" y="165305"/>
                    <a:pt x="283833" y="176423"/>
                  </a:cubicBezTo>
                  <a:lnTo>
                    <a:pt x="283833" y="464531"/>
                  </a:lnTo>
                  <a:cubicBezTo>
                    <a:pt x="283833" y="475177"/>
                    <a:pt x="277360" y="480595"/>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1064;p24">
              <a:extLst>
                <a:ext uri="{FF2B5EF4-FFF2-40B4-BE49-F238E27FC236}">
                  <a16:creationId xmlns:a16="http://schemas.microsoft.com/office/drawing/2014/main" id="{58207EE3-4242-4388-AECF-D54B0E409AA2}"/>
                </a:ext>
              </a:extLst>
            </p:cNvPr>
            <p:cNvSpPr/>
            <p:nvPr/>
          </p:nvSpPr>
          <p:spPr>
            <a:xfrm>
              <a:off x="4408015" y="1071223"/>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993"/>
                  </a:lnTo>
                  <a:cubicBezTo>
                    <a:pt x="278503" y="155354"/>
                    <a:pt x="283871" y="165592"/>
                    <a:pt x="284023" y="176559"/>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1065;p24">
              <a:extLst>
                <a:ext uri="{FF2B5EF4-FFF2-40B4-BE49-F238E27FC236}">
                  <a16:creationId xmlns:a16="http://schemas.microsoft.com/office/drawing/2014/main" id="{7BD2CBA4-ACCF-42E6-B6A0-2D059AB4618E}"/>
                </a:ext>
              </a:extLst>
            </p:cNvPr>
            <p:cNvSpPr/>
            <p:nvPr/>
          </p:nvSpPr>
          <p:spPr>
            <a:xfrm>
              <a:off x="3711283" y="1076206"/>
              <a:ext cx="283071" cy="477216"/>
            </a:xfrm>
            <a:custGeom>
              <a:avLst/>
              <a:gdLst/>
              <a:ahLst/>
              <a:cxnLst/>
              <a:rect l="l" t="t" r="r" b="b"/>
              <a:pathLst>
                <a:path w="283071" h="477216" extrusionOk="0">
                  <a:moveTo>
                    <a:pt x="268604" y="475462"/>
                  </a:moveTo>
                  <a:lnTo>
                    <a:pt x="14468" y="328699"/>
                  </a:lnTo>
                  <a:cubicBezTo>
                    <a:pt x="5540" y="322273"/>
                    <a:pt x="181" y="312027"/>
                    <a:pt x="0" y="301038"/>
                  </a:cubicBezTo>
                  <a:lnTo>
                    <a:pt x="0" y="12646"/>
                  </a:lnTo>
                  <a:cubicBezTo>
                    <a:pt x="0" y="2000"/>
                    <a:pt x="6472" y="-2848"/>
                    <a:pt x="14468" y="1715"/>
                  </a:cubicBezTo>
                  <a:lnTo>
                    <a:pt x="268604" y="148477"/>
                  </a:lnTo>
                  <a:cubicBezTo>
                    <a:pt x="277532" y="154899"/>
                    <a:pt x="282891" y="165154"/>
                    <a:pt x="283071" y="176138"/>
                  </a:cubicBezTo>
                  <a:lnTo>
                    <a:pt x="283071" y="464531"/>
                  </a:lnTo>
                  <a:cubicBezTo>
                    <a:pt x="283071" y="475177"/>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1066;p24">
              <a:extLst>
                <a:ext uri="{FF2B5EF4-FFF2-40B4-BE49-F238E27FC236}">
                  <a16:creationId xmlns:a16="http://schemas.microsoft.com/office/drawing/2014/main" id="{E6C798E8-8F3B-4BE7-9813-915F21931177}"/>
                </a:ext>
              </a:extLst>
            </p:cNvPr>
            <p:cNvSpPr/>
            <p:nvPr/>
          </p:nvSpPr>
          <p:spPr>
            <a:xfrm>
              <a:off x="4063456" y="1279716"/>
              <a:ext cx="283556" cy="477216"/>
            </a:xfrm>
            <a:custGeom>
              <a:avLst/>
              <a:gdLst/>
              <a:ahLst/>
              <a:cxnLst/>
              <a:rect l="l" t="t" r="r" b="b"/>
              <a:pathLst>
                <a:path w="283556" h="477216" extrusionOk="0">
                  <a:moveTo>
                    <a:pt x="269365" y="475462"/>
                  </a:moveTo>
                  <a:lnTo>
                    <a:pt x="14468" y="328699"/>
                  </a:lnTo>
                  <a:cubicBezTo>
                    <a:pt x="5540" y="322273"/>
                    <a:pt x="181" y="312027"/>
                    <a:pt x="0" y="301038"/>
                  </a:cubicBezTo>
                  <a:lnTo>
                    <a:pt x="0" y="12646"/>
                  </a:lnTo>
                  <a:cubicBezTo>
                    <a:pt x="0" y="2000"/>
                    <a:pt x="6472" y="-2848"/>
                    <a:pt x="14468" y="1715"/>
                  </a:cubicBezTo>
                  <a:lnTo>
                    <a:pt x="269080" y="148477"/>
                  </a:lnTo>
                  <a:cubicBezTo>
                    <a:pt x="278008" y="154903"/>
                    <a:pt x="283366" y="165150"/>
                    <a:pt x="283547" y="176138"/>
                  </a:cubicBezTo>
                  <a:lnTo>
                    <a:pt x="283547" y="464531"/>
                  </a:lnTo>
                  <a:cubicBezTo>
                    <a:pt x="283833" y="475177"/>
                    <a:pt x="277360" y="480119"/>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1067;p24">
              <a:extLst>
                <a:ext uri="{FF2B5EF4-FFF2-40B4-BE49-F238E27FC236}">
                  <a16:creationId xmlns:a16="http://schemas.microsoft.com/office/drawing/2014/main" id="{A3C97768-5126-4EB4-9A7B-1DCE3A8C5A6F}"/>
                </a:ext>
              </a:extLst>
            </p:cNvPr>
            <p:cNvSpPr/>
            <p:nvPr/>
          </p:nvSpPr>
          <p:spPr>
            <a:xfrm>
              <a:off x="4098484" y="1260570"/>
              <a:ext cx="283570" cy="477216"/>
            </a:xfrm>
            <a:custGeom>
              <a:avLst/>
              <a:gdLst/>
              <a:ahLst/>
              <a:cxnLst/>
              <a:rect l="l" t="t" r="r" b="b"/>
              <a:pathLst>
                <a:path w="283570" h="477216" extrusionOk="0">
                  <a:moveTo>
                    <a:pt x="269079" y="475502"/>
                  </a:moveTo>
                  <a:lnTo>
                    <a:pt x="14468" y="328644"/>
                  </a:lnTo>
                  <a:cubicBezTo>
                    <a:pt x="5521" y="322285"/>
                    <a:pt x="152" y="312048"/>
                    <a:pt x="0" y="301079"/>
                  </a:cubicBezTo>
                  <a:lnTo>
                    <a:pt x="0" y="12686"/>
                  </a:lnTo>
                  <a:cubicBezTo>
                    <a:pt x="0" y="2040"/>
                    <a:pt x="6472" y="-2903"/>
                    <a:pt x="14468" y="1755"/>
                  </a:cubicBezTo>
                  <a:lnTo>
                    <a:pt x="269079" y="148518"/>
                  </a:lnTo>
                  <a:cubicBezTo>
                    <a:pt x="278008" y="154943"/>
                    <a:pt x="283366" y="165190"/>
                    <a:pt x="283547" y="176178"/>
                  </a:cubicBezTo>
                  <a:lnTo>
                    <a:pt x="283547" y="464571"/>
                  </a:lnTo>
                  <a:cubicBezTo>
                    <a:pt x="284023" y="475217"/>
                    <a:pt x="277075" y="480065"/>
                    <a:pt x="269079" y="4755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1068;p24">
              <a:extLst>
                <a:ext uri="{FF2B5EF4-FFF2-40B4-BE49-F238E27FC236}">
                  <a16:creationId xmlns:a16="http://schemas.microsoft.com/office/drawing/2014/main" id="{21B9C94D-CA51-4C1B-BF13-3F6F17E64844}"/>
                </a:ext>
              </a:extLst>
            </p:cNvPr>
            <p:cNvSpPr/>
            <p:nvPr/>
          </p:nvSpPr>
          <p:spPr>
            <a:xfrm>
              <a:off x="4408015" y="1478241"/>
              <a:ext cx="284023" cy="477161"/>
            </a:xfrm>
            <a:custGeom>
              <a:avLst/>
              <a:gdLst/>
              <a:ahLst/>
              <a:cxnLst/>
              <a:rect l="l" t="t" r="r" b="b"/>
              <a:pathLst>
                <a:path w="284023" h="477161" extrusionOk="0">
                  <a:moveTo>
                    <a:pt x="269556" y="475409"/>
                  </a:moveTo>
                  <a:lnTo>
                    <a:pt x="14468" y="328646"/>
                  </a:lnTo>
                  <a:cubicBezTo>
                    <a:pt x="5521" y="322287"/>
                    <a:pt x="152" y="312050"/>
                    <a:pt x="0" y="301080"/>
                  </a:cubicBezTo>
                  <a:lnTo>
                    <a:pt x="0" y="12593"/>
                  </a:lnTo>
                  <a:cubicBezTo>
                    <a:pt x="0" y="2042"/>
                    <a:pt x="6472" y="-2901"/>
                    <a:pt x="14468" y="1757"/>
                  </a:cubicBezTo>
                  <a:lnTo>
                    <a:pt x="269556" y="148519"/>
                  </a:lnTo>
                  <a:cubicBezTo>
                    <a:pt x="278503" y="154878"/>
                    <a:pt x="283871" y="165116"/>
                    <a:pt x="284023" y="176085"/>
                  </a:cubicBezTo>
                  <a:lnTo>
                    <a:pt x="284023" y="464382"/>
                  </a:lnTo>
                  <a:cubicBezTo>
                    <a:pt x="283547" y="475124"/>
                    <a:pt x="277075" y="480066"/>
                    <a:pt x="269556"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1069;p24">
              <a:extLst>
                <a:ext uri="{FF2B5EF4-FFF2-40B4-BE49-F238E27FC236}">
                  <a16:creationId xmlns:a16="http://schemas.microsoft.com/office/drawing/2014/main" id="{BBB77CC5-A560-48BD-AA43-520983FF2E20}"/>
                </a:ext>
              </a:extLst>
            </p:cNvPr>
            <p:cNvSpPr/>
            <p:nvPr/>
          </p:nvSpPr>
          <p:spPr>
            <a:xfrm>
              <a:off x="3711283" y="1491834"/>
              <a:ext cx="283071" cy="477165"/>
            </a:xfrm>
            <a:custGeom>
              <a:avLst/>
              <a:gdLst/>
              <a:ahLst/>
              <a:cxnLst/>
              <a:rect l="l" t="t" r="r" b="b"/>
              <a:pathLst>
                <a:path w="283071" h="477165" extrusionOk="0">
                  <a:moveTo>
                    <a:pt x="268604" y="475409"/>
                  </a:moveTo>
                  <a:lnTo>
                    <a:pt x="14468" y="328646"/>
                  </a:lnTo>
                  <a:cubicBezTo>
                    <a:pt x="5521" y="322287"/>
                    <a:pt x="152" y="312050"/>
                    <a:pt x="0" y="301080"/>
                  </a:cubicBezTo>
                  <a:lnTo>
                    <a:pt x="0" y="12593"/>
                  </a:lnTo>
                  <a:cubicBezTo>
                    <a:pt x="0" y="2042"/>
                    <a:pt x="6472" y="-2901"/>
                    <a:pt x="14468" y="1757"/>
                  </a:cubicBezTo>
                  <a:lnTo>
                    <a:pt x="268604" y="148519"/>
                  </a:lnTo>
                  <a:cubicBezTo>
                    <a:pt x="277551" y="154878"/>
                    <a:pt x="282919" y="165116"/>
                    <a:pt x="283071" y="176085"/>
                  </a:cubicBezTo>
                  <a:lnTo>
                    <a:pt x="283071" y="464573"/>
                  </a:lnTo>
                  <a:cubicBezTo>
                    <a:pt x="283071" y="475123"/>
                    <a:pt x="276599" y="480066"/>
                    <a:pt x="268604"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1070;p24">
              <a:extLst>
                <a:ext uri="{FF2B5EF4-FFF2-40B4-BE49-F238E27FC236}">
                  <a16:creationId xmlns:a16="http://schemas.microsoft.com/office/drawing/2014/main" id="{F47593C8-0B7B-43EA-9B38-1C1716518D64}"/>
                </a:ext>
              </a:extLst>
            </p:cNvPr>
            <p:cNvSpPr/>
            <p:nvPr/>
          </p:nvSpPr>
          <p:spPr>
            <a:xfrm>
              <a:off x="3711283" y="1946286"/>
              <a:ext cx="980755" cy="657383"/>
            </a:xfrm>
            <a:custGeom>
              <a:avLst/>
              <a:gdLst/>
              <a:ahLst/>
              <a:cxnLst/>
              <a:rect l="l" t="t" r="r" b="b"/>
              <a:pathLst>
                <a:path w="980755" h="657383" extrusionOk="0">
                  <a:moveTo>
                    <a:pt x="966288" y="655629"/>
                  </a:moveTo>
                  <a:lnTo>
                    <a:pt x="14468" y="106884"/>
                  </a:lnTo>
                  <a:cubicBezTo>
                    <a:pt x="5540" y="100458"/>
                    <a:pt x="181" y="90212"/>
                    <a:pt x="0" y="79224"/>
                  </a:cubicBezTo>
                  <a:lnTo>
                    <a:pt x="0" y="12686"/>
                  </a:lnTo>
                  <a:cubicBezTo>
                    <a:pt x="0" y="2040"/>
                    <a:pt x="6472" y="-2903"/>
                    <a:pt x="14468" y="1755"/>
                  </a:cubicBezTo>
                  <a:lnTo>
                    <a:pt x="966288" y="550594"/>
                  </a:lnTo>
                  <a:cubicBezTo>
                    <a:pt x="975235" y="556954"/>
                    <a:pt x="980603" y="567191"/>
                    <a:pt x="980755" y="578160"/>
                  </a:cubicBezTo>
                  <a:lnTo>
                    <a:pt x="980755" y="644698"/>
                  </a:lnTo>
                  <a:cubicBezTo>
                    <a:pt x="980280" y="655344"/>
                    <a:pt x="973807" y="660286"/>
                    <a:pt x="966288" y="6556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1071;p24">
              <a:extLst>
                <a:ext uri="{FF2B5EF4-FFF2-40B4-BE49-F238E27FC236}">
                  <a16:creationId xmlns:a16="http://schemas.microsoft.com/office/drawing/2014/main" id="{0BE5D57F-76F8-41F7-B6A9-6F439254575F}"/>
                </a:ext>
              </a:extLst>
            </p:cNvPr>
            <p:cNvSpPr/>
            <p:nvPr/>
          </p:nvSpPr>
          <p:spPr>
            <a:xfrm>
              <a:off x="3715090" y="2139055"/>
              <a:ext cx="732044" cy="480371"/>
            </a:xfrm>
            <a:custGeom>
              <a:avLst/>
              <a:gdLst/>
              <a:ahLst/>
              <a:cxnLst/>
              <a:rect l="l" t="t" r="r" b="b"/>
              <a:pathLst>
                <a:path w="732044" h="480371" extrusionOk="0">
                  <a:moveTo>
                    <a:pt x="717577" y="478449"/>
                  </a:moveTo>
                  <a:lnTo>
                    <a:pt x="14468" y="73425"/>
                  </a:lnTo>
                  <a:cubicBezTo>
                    <a:pt x="5521" y="67066"/>
                    <a:pt x="152" y="56829"/>
                    <a:pt x="0" y="45860"/>
                  </a:cubicBezTo>
                  <a:lnTo>
                    <a:pt x="0" y="12686"/>
                  </a:lnTo>
                  <a:cubicBezTo>
                    <a:pt x="0" y="2040"/>
                    <a:pt x="6472" y="-2903"/>
                    <a:pt x="14468" y="1755"/>
                  </a:cubicBezTo>
                  <a:lnTo>
                    <a:pt x="717577" y="407064"/>
                  </a:lnTo>
                  <a:cubicBezTo>
                    <a:pt x="726505" y="413489"/>
                    <a:pt x="731864" y="423736"/>
                    <a:pt x="732045" y="434724"/>
                  </a:cubicBezTo>
                  <a:lnTo>
                    <a:pt x="732045" y="467708"/>
                  </a:lnTo>
                  <a:cubicBezTo>
                    <a:pt x="732045" y="478449"/>
                    <a:pt x="725572" y="483392"/>
                    <a:pt x="717577" y="47844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1072;p24">
              <a:extLst>
                <a:ext uri="{FF2B5EF4-FFF2-40B4-BE49-F238E27FC236}">
                  <a16:creationId xmlns:a16="http://schemas.microsoft.com/office/drawing/2014/main" id="{0FDCEA21-E562-49A8-AA77-AB6AB56DE7C5}"/>
                </a:ext>
              </a:extLst>
            </p:cNvPr>
            <p:cNvSpPr/>
            <p:nvPr/>
          </p:nvSpPr>
          <p:spPr>
            <a:xfrm>
              <a:off x="3715090" y="2264376"/>
              <a:ext cx="732044" cy="480312"/>
            </a:xfrm>
            <a:custGeom>
              <a:avLst/>
              <a:gdLst/>
              <a:ahLst/>
              <a:cxnLst/>
              <a:rect l="l" t="t" r="r" b="b"/>
              <a:pathLst>
                <a:path w="732044" h="480312" extrusionOk="0">
                  <a:moveTo>
                    <a:pt x="717577" y="478598"/>
                  </a:moveTo>
                  <a:lnTo>
                    <a:pt x="14468" y="73195"/>
                  </a:lnTo>
                  <a:cubicBezTo>
                    <a:pt x="5521" y="66836"/>
                    <a:pt x="152" y="56599"/>
                    <a:pt x="0" y="45629"/>
                  </a:cubicBezTo>
                  <a:lnTo>
                    <a:pt x="0" y="12646"/>
                  </a:lnTo>
                  <a:cubicBezTo>
                    <a:pt x="0" y="2000"/>
                    <a:pt x="6472" y="-2848"/>
                    <a:pt x="14468" y="1715"/>
                  </a:cubicBezTo>
                  <a:lnTo>
                    <a:pt x="717577" y="407023"/>
                  </a:lnTo>
                  <a:cubicBezTo>
                    <a:pt x="726505" y="413449"/>
                    <a:pt x="731864" y="423696"/>
                    <a:pt x="732045" y="434684"/>
                  </a:cubicBezTo>
                  <a:lnTo>
                    <a:pt x="732045" y="467667"/>
                  </a:lnTo>
                  <a:cubicBezTo>
                    <a:pt x="732045" y="478313"/>
                    <a:pt x="725572" y="483161"/>
                    <a:pt x="717577" y="4785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1073;p24">
              <a:extLst>
                <a:ext uri="{FF2B5EF4-FFF2-40B4-BE49-F238E27FC236}">
                  <a16:creationId xmlns:a16="http://schemas.microsoft.com/office/drawing/2014/main" id="{2E5441EB-4CC5-4040-A350-C2FF45D2872E}"/>
                </a:ext>
              </a:extLst>
            </p:cNvPr>
            <p:cNvSpPr/>
            <p:nvPr/>
          </p:nvSpPr>
          <p:spPr>
            <a:xfrm>
              <a:off x="3715090" y="2389467"/>
              <a:ext cx="599361" cy="403889"/>
            </a:xfrm>
            <a:custGeom>
              <a:avLst/>
              <a:gdLst/>
              <a:ahLst/>
              <a:cxnLst/>
              <a:rect l="l" t="t" r="r" b="b"/>
              <a:pathLst>
                <a:path w="599361" h="403889" extrusionOk="0">
                  <a:moveTo>
                    <a:pt x="584893" y="402175"/>
                  </a:moveTo>
                  <a:lnTo>
                    <a:pt x="14468" y="73195"/>
                  </a:lnTo>
                  <a:cubicBezTo>
                    <a:pt x="5521" y="66836"/>
                    <a:pt x="152" y="56599"/>
                    <a:pt x="0" y="45629"/>
                  </a:cubicBezTo>
                  <a:lnTo>
                    <a:pt x="0" y="12646"/>
                  </a:lnTo>
                  <a:cubicBezTo>
                    <a:pt x="0" y="2000"/>
                    <a:pt x="6472" y="-2848"/>
                    <a:pt x="14468" y="1715"/>
                  </a:cubicBezTo>
                  <a:lnTo>
                    <a:pt x="584893" y="330600"/>
                  </a:lnTo>
                  <a:cubicBezTo>
                    <a:pt x="593822" y="337026"/>
                    <a:pt x="599180" y="347272"/>
                    <a:pt x="599361" y="358261"/>
                  </a:cubicBezTo>
                  <a:lnTo>
                    <a:pt x="599361" y="391244"/>
                  </a:lnTo>
                  <a:cubicBezTo>
                    <a:pt x="599361" y="401890"/>
                    <a:pt x="592889" y="406738"/>
                    <a:pt x="584893" y="4021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1074;p24">
              <a:extLst>
                <a:ext uri="{FF2B5EF4-FFF2-40B4-BE49-F238E27FC236}">
                  <a16:creationId xmlns:a16="http://schemas.microsoft.com/office/drawing/2014/main" id="{3884ED52-CF04-41DB-B9F9-FAB9DB84110A}"/>
                </a:ext>
              </a:extLst>
            </p:cNvPr>
            <p:cNvSpPr/>
            <p:nvPr/>
          </p:nvSpPr>
          <p:spPr>
            <a:xfrm>
              <a:off x="4855752" y="2612272"/>
              <a:ext cx="1403078" cy="900663"/>
            </a:xfrm>
            <a:custGeom>
              <a:avLst/>
              <a:gdLst/>
              <a:ahLst/>
              <a:cxnLst/>
              <a:rect l="l" t="t" r="r" b="b"/>
              <a:pathLst>
                <a:path w="1403078" h="900663" extrusionOk="0">
                  <a:moveTo>
                    <a:pt x="1388610" y="898735"/>
                  </a:moveTo>
                  <a:lnTo>
                    <a:pt x="14468" y="106749"/>
                  </a:lnTo>
                  <a:cubicBezTo>
                    <a:pt x="5520" y="100390"/>
                    <a:pt x="152" y="90152"/>
                    <a:pt x="0" y="79183"/>
                  </a:cubicBezTo>
                  <a:lnTo>
                    <a:pt x="0" y="12646"/>
                  </a:lnTo>
                  <a:cubicBezTo>
                    <a:pt x="0" y="2000"/>
                    <a:pt x="6472" y="-2848"/>
                    <a:pt x="14468" y="1715"/>
                  </a:cubicBezTo>
                  <a:lnTo>
                    <a:pt x="1388610" y="794177"/>
                  </a:lnTo>
                  <a:cubicBezTo>
                    <a:pt x="1397557" y="800536"/>
                    <a:pt x="1402926" y="810773"/>
                    <a:pt x="1403078" y="821742"/>
                  </a:cubicBezTo>
                  <a:lnTo>
                    <a:pt x="1403078" y="888280"/>
                  </a:lnTo>
                  <a:cubicBezTo>
                    <a:pt x="1403078" y="898735"/>
                    <a:pt x="1396606" y="903678"/>
                    <a:pt x="1388610" y="89873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1075;p24">
              <a:extLst>
                <a:ext uri="{FF2B5EF4-FFF2-40B4-BE49-F238E27FC236}">
                  <a16:creationId xmlns:a16="http://schemas.microsoft.com/office/drawing/2014/main" id="{E31C0A62-C8C3-43F8-B94D-B7861572C595}"/>
                </a:ext>
              </a:extLst>
            </p:cNvPr>
            <p:cNvSpPr/>
            <p:nvPr/>
          </p:nvSpPr>
          <p:spPr>
            <a:xfrm>
              <a:off x="4860130" y="2805136"/>
              <a:ext cx="1263255" cy="786670"/>
            </a:xfrm>
            <a:custGeom>
              <a:avLst/>
              <a:gdLst/>
              <a:ahLst/>
              <a:cxnLst/>
              <a:rect l="l" t="t" r="r" b="b"/>
              <a:pathLst>
                <a:path w="1263255" h="786670" extrusionOk="0">
                  <a:moveTo>
                    <a:pt x="1248788" y="784956"/>
                  </a:moveTo>
                  <a:lnTo>
                    <a:pt x="14468" y="73195"/>
                  </a:lnTo>
                  <a:cubicBezTo>
                    <a:pt x="5521" y="66836"/>
                    <a:pt x="152" y="56599"/>
                    <a:pt x="0" y="45629"/>
                  </a:cubicBezTo>
                  <a:lnTo>
                    <a:pt x="0" y="12646"/>
                  </a:lnTo>
                  <a:cubicBezTo>
                    <a:pt x="0" y="2000"/>
                    <a:pt x="6472" y="-2848"/>
                    <a:pt x="14468" y="1715"/>
                  </a:cubicBezTo>
                  <a:lnTo>
                    <a:pt x="1248788" y="713381"/>
                  </a:lnTo>
                  <a:cubicBezTo>
                    <a:pt x="1257716" y="719807"/>
                    <a:pt x="1263075" y="730053"/>
                    <a:pt x="1263256" y="741042"/>
                  </a:cubicBezTo>
                  <a:lnTo>
                    <a:pt x="1263256" y="774025"/>
                  </a:lnTo>
                  <a:cubicBezTo>
                    <a:pt x="1263256" y="784671"/>
                    <a:pt x="1256783" y="78951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1076;p24">
              <a:extLst>
                <a:ext uri="{FF2B5EF4-FFF2-40B4-BE49-F238E27FC236}">
                  <a16:creationId xmlns:a16="http://schemas.microsoft.com/office/drawing/2014/main" id="{2BB5A667-A538-4E7D-ACBD-AB6954BFF066}"/>
                </a:ext>
              </a:extLst>
            </p:cNvPr>
            <p:cNvSpPr/>
            <p:nvPr/>
          </p:nvSpPr>
          <p:spPr>
            <a:xfrm>
              <a:off x="4860130" y="2930227"/>
              <a:ext cx="1263255" cy="786839"/>
            </a:xfrm>
            <a:custGeom>
              <a:avLst/>
              <a:gdLst/>
              <a:ahLst/>
              <a:cxnLst/>
              <a:rect l="l" t="t" r="r" b="b"/>
              <a:pathLst>
                <a:path w="1263255" h="786839" extrusionOk="0">
                  <a:moveTo>
                    <a:pt x="1248788" y="784956"/>
                  </a:moveTo>
                  <a:lnTo>
                    <a:pt x="14468" y="73290"/>
                  </a:lnTo>
                  <a:cubicBezTo>
                    <a:pt x="5540" y="66864"/>
                    <a:pt x="181" y="56617"/>
                    <a:pt x="0" y="45629"/>
                  </a:cubicBezTo>
                  <a:lnTo>
                    <a:pt x="0" y="12646"/>
                  </a:lnTo>
                  <a:cubicBezTo>
                    <a:pt x="0" y="2000"/>
                    <a:pt x="6472" y="-2848"/>
                    <a:pt x="14468" y="1714"/>
                  </a:cubicBezTo>
                  <a:lnTo>
                    <a:pt x="1248788" y="713856"/>
                  </a:lnTo>
                  <a:cubicBezTo>
                    <a:pt x="1257735" y="720215"/>
                    <a:pt x="1263104" y="730453"/>
                    <a:pt x="1263256" y="741422"/>
                  </a:cubicBezTo>
                  <a:lnTo>
                    <a:pt x="1263256" y="774405"/>
                  </a:lnTo>
                  <a:cubicBezTo>
                    <a:pt x="1263256" y="784671"/>
                    <a:pt x="1256783" y="78989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1077;p24">
              <a:extLst>
                <a:ext uri="{FF2B5EF4-FFF2-40B4-BE49-F238E27FC236}">
                  <a16:creationId xmlns:a16="http://schemas.microsoft.com/office/drawing/2014/main" id="{32EB2DD6-8F43-4E4F-9E69-596B92A86CA2}"/>
                </a:ext>
              </a:extLst>
            </p:cNvPr>
            <p:cNvSpPr/>
            <p:nvPr/>
          </p:nvSpPr>
          <p:spPr>
            <a:xfrm>
              <a:off x="4860130" y="3055222"/>
              <a:ext cx="1034438" cy="654829"/>
            </a:xfrm>
            <a:custGeom>
              <a:avLst/>
              <a:gdLst/>
              <a:ahLst/>
              <a:cxnLst/>
              <a:rect l="l" t="t" r="r" b="b"/>
              <a:pathLst>
                <a:path w="1034438" h="654829" extrusionOk="0">
                  <a:moveTo>
                    <a:pt x="1019971" y="653117"/>
                  </a:moveTo>
                  <a:lnTo>
                    <a:pt x="14468" y="73290"/>
                  </a:lnTo>
                  <a:cubicBezTo>
                    <a:pt x="5540" y="66864"/>
                    <a:pt x="181" y="56618"/>
                    <a:pt x="0" y="45629"/>
                  </a:cubicBezTo>
                  <a:lnTo>
                    <a:pt x="0" y="12646"/>
                  </a:lnTo>
                  <a:cubicBezTo>
                    <a:pt x="0" y="2000"/>
                    <a:pt x="6472" y="-2848"/>
                    <a:pt x="14468" y="1715"/>
                  </a:cubicBezTo>
                  <a:lnTo>
                    <a:pt x="1019971" y="581542"/>
                  </a:lnTo>
                  <a:cubicBezTo>
                    <a:pt x="1028880" y="587929"/>
                    <a:pt x="1034248" y="598157"/>
                    <a:pt x="1034438" y="609107"/>
                  </a:cubicBezTo>
                  <a:lnTo>
                    <a:pt x="1034438" y="642091"/>
                  </a:lnTo>
                  <a:cubicBezTo>
                    <a:pt x="1034438" y="652832"/>
                    <a:pt x="1027871" y="657679"/>
                    <a:pt x="1019971" y="6531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1078;p24">
              <a:extLst>
                <a:ext uri="{FF2B5EF4-FFF2-40B4-BE49-F238E27FC236}">
                  <a16:creationId xmlns:a16="http://schemas.microsoft.com/office/drawing/2014/main" id="{87C2A918-BC86-4FDB-9D63-AFD73CE89B40}"/>
                </a:ext>
              </a:extLst>
            </p:cNvPr>
            <p:cNvSpPr/>
            <p:nvPr/>
          </p:nvSpPr>
          <p:spPr>
            <a:xfrm>
              <a:off x="4063456" y="1695343"/>
              <a:ext cx="283556" cy="477207"/>
            </a:xfrm>
            <a:custGeom>
              <a:avLst/>
              <a:gdLst/>
              <a:ahLst/>
              <a:cxnLst/>
              <a:rect l="l" t="t" r="r" b="b"/>
              <a:pathLst>
                <a:path w="283556" h="477207" extrusionOk="0">
                  <a:moveTo>
                    <a:pt x="269365" y="475409"/>
                  </a:moveTo>
                  <a:lnTo>
                    <a:pt x="14468" y="328646"/>
                  </a:lnTo>
                  <a:cubicBezTo>
                    <a:pt x="5521" y="322287"/>
                    <a:pt x="152" y="312050"/>
                    <a:pt x="0" y="301080"/>
                  </a:cubicBezTo>
                  <a:lnTo>
                    <a:pt x="0" y="12593"/>
                  </a:lnTo>
                  <a:cubicBezTo>
                    <a:pt x="0" y="2042"/>
                    <a:pt x="6472" y="-2901"/>
                    <a:pt x="14468" y="1757"/>
                  </a:cubicBezTo>
                  <a:lnTo>
                    <a:pt x="269080" y="148519"/>
                  </a:lnTo>
                  <a:cubicBezTo>
                    <a:pt x="278027" y="154878"/>
                    <a:pt x="283395" y="165116"/>
                    <a:pt x="283547" y="176085"/>
                  </a:cubicBezTo>
                  <a:lnTo>
                    <a:pt x="283547" y="464573"/>
                  </a:lnTo>
                  <a:cubicBezTo>
                    <a:pt x="283833" y="475409"/>
                    <a:pt x="277360" y="480066"/>
                    <a:pt x="269365"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1079;p24">
              <a:extLst>
                <a:ext uri="{FF2B5EF4-FFF2-40B4-BE49-F238E27FC236}">
                  <a16:creationId xmlns:a16="http://schemas.microsoft.com/office/drawing/2014/main" id="{BE5AB765-BFB5-465C-8852-94C1ED01FFA1}"/>
                </a:ext>
              </a:extLst>
            </p:cNvPr>
            <p:cNvSpPr/>
            <p:nvPr/>
          </p:nvSpPr>
          <p:spPr>
            <a:xfrm>
              <a:off x="4408015" y="1893817"/>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518"/>
                  </a:lnTo>
                  <a:cubicBezTo>
                    <a:pt x="278484" y="154943"/>
                    <a:pt x="283842" y="165190"/>
                    <a:pt x="284023" y="176178"/>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1080;p24">
              <a:extLst>
                <a:ext uri="{FF2B5EF4-FFF2-40B4-BE49-F238E27FC236}">
                  <a16:creationId xmlns:a16="http://schemas.microsoft.com/office/drawing/2014/main" id="{021F2D1E-9307-4234-BE5B-DFEA3E1A7196}"/>
                </a:ext>
              </a:extLst>
            </p:cNvPr>
            <p:cNvSpPr/>
            <p:nvPr/>
          </p:nvSpPr>
          <p:spPr>
            <a:xfrm>
              <a:off x="4855752" y="1988490"/>
              <a:ext cx="1403078" cy="1286379"/>
            </a:xfrm>
            <a:custGeom>
              <a:avLst/>
              <a:gdLst/>
              <a:ahLst/>
              <a:cxnLst/>
              <a:rect l="l" t="t" r="r" b="b"/>
              <a:pathLst>
                <a:path w="1403078" h="1286379" extrusionOk="0">
                  <a:moveTo>
                    <a:pt x="1388610" y="1284884"/>
                  </a:moveTo>
                  <a:lnTo>
                    <a:pt x="14468" y="492137"/>
                  </a:lnTo>
                  <a:cubicBezTo>
                    <a:pt x="5520" y="485777"/>
                    <a:pt x="152" y="475540"/>
                    <a:pt x="0" y="464571"/>
                  </a:cubicBezTo>
                  <a:lnTo>
                    <a:pt x="0" y="12686"/>
                  </a:lnTo>
                  <a:cubicBezTo>
                    <a:pt x="0" y="2040"/>
                    <a:pt x="6472" y="-2903"/>
                    <a:pt x="14468" y="1755"/>
                  </a:cubicBezTo>
                  <a:lnTo>
                    <a:pt x="1388610" y="794027"/>
                  </a:lnTo>
                  <a:cubicBezTo>
                    <a:pt x="1397539" y="800452"/>
                    <a:pt x="1402897" y="810699"/>
                    <a:pt x="1403078" y="821687"/>
                  </a:cubicBezTo>
                  <a:lnTo>
                    <a:pt x="1403078" y="1273572"/>
                  </a:lnTo>
                  <a:cubicBezTo>
                    <a:pt x="1403078" y="1284218"/>
                    <a:pt x="1396606" y="1289066"/>
                    <a:pt x="1388610" y="1284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1081;p24">
              <a:extLst>
                <a:ext uri="{FF2B5EF4-FFF2-40B4-BE49-F238E27FC236}">
                  <a16:creationId xmlns:a16="http://schemas.microsoft.com/office/drawing/2014/main" id="{ACD62DAA-6AA4-41DF-868B-0BD5024A8364}"/>
                </a:ext>
              </a:extLst>
            </p:cNvPr>
            <p:cNvSpPr/>
            <p:nvPr/>
          </p:nvSpPr>
          <p:spPr>
            <a:xfrm>
              <a:off x="4846614" y="1414848"/>
              <a:ext cx="423274" cy="545612"/>
            </a:xfrm>
            <a:custGeom>
              <a:avLst/>
              <a:gdLst/>
              <a:ahLst/>
              <a:cxnLst/>
              <a:rect l="l" t="t" r="r" b="b"/>
              <a:pathLst>
                <a:path w="423274" h="545612" extrusionOk="0">
                  <a:moveTo>
                    <a:pt x="211685" y="516844"/>
                  </a:moveTo>
                  <a:cubicBezTo>
                    <a:pt x="94991" y="449546"/>
                    <a:pt x="0" y="285389"/>
                    <a:pt x="0" y="150793"/>
                  </a:cubicBezTo>
                  <a:cubicBezTo>
                    <a:pt x="0" y="16197"/>
                    <a:pt x="95182" y="-38459"/>
                    <a:pt x="211685" y="28744"/>
                  </a:cubicBezTo>
                  <a:cubicBezTo>
                    <a:pt x="328187" y="95947"/>
                    <a:pt x="423274" y="260295"/>
                    <a:pt x="423274" y="394795"/>
                  </a:cubicBezTo>
                  <a:cubicBezTo>
                    <a:pt x="423274" y="529296"/>
                    <a:pt x="328283" y="584142"/>
                    <a:pt x="211685" y="516844"/>
                  </a:cubicBezTo>
                  <a:close/>
                  <a:moveTo>
                    <a:pt x="211685" y="99274"/>
                  </a:moveTo>
                  <a:cubicBezTo>
                    <a:pt x="128686" y="51747"/>
                    <a:pt x="61202" y="90434"/>
                    <a:pt x="61202" y="186058"/>
                  </a:cubicBezTo>
                  <a:cubicBezTo>
                    <a:pt x="61202" y="281682"/>
                    <a:pt x="128686" y="398502"/>
                    <a:pt x="211685" y="446314"/>
                  </a:cubicBezTo>
                  <a:cubicBezTo>
                    <a:pt x="294683" y="494126"/>
                    <a:pt x="362167" y="455249"/>
                    <a:pt x="362167" y="359531"/>
                  </a:cubicBezTo>
                  <a:cubicBezTo>
                    <a:pt x="362167" y="263811"/>
                    <a:pt x="294493" y="147561"/>
                    <a:pt x="211685" y="992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1082;p24">
              <a:extLst>
                <a:ext uri="{FF2B5EF4-FFF2-40B4-BE49-F238E27FC236}">
                  <a16:creationId xmlns:a16="http://schemas.microsoft.com/office/drawing/2014/main" id="{64F97480-348B-4F13-A468-C563D20B2BD8}"/>
                </a:ext>
              </a:extLst>
            </p:cNvPr>
            <p:cNvSpPr/>
            <p:nvPr/>
          </p:nvSpPr>
          <p:spPr>
            <a:xfrm>
              <a:off x="4846614" y="1414848"/>
              <a:ext cx="423274" cy="545629"/>
            </a:xfrm>
            <a:custGeom>
              <a:avLst/>
              <a:gdLst/>
              <a:ahLst/>
              <a:cxnLst/>
              <a:rect l="l" t="t" r="r" b="b"/>
              <a:pathLst>
                <a:path w="423274" h="545629" extrusionOk="0">
                  <a:moveTo>
                    <a:pt x="211685" y="516844"/>
                  </a:moveTo>
                  <a:cubicBezTo>
                    <a:pt x="94991" y="449546"/>
                    <a:pt x="0" y="285389"/>
                    <a:pt x="0" y="150793"/>
                  </a:cubicBezTo>
                  <a:cubicBezTo>
                    <a:pt x="0" y="16197"/>
                    <a:pt x="95182" y="-38459"/>
                    <a:pt x="211685" y="28744"/>
                  </a:cubicBezTo>
                  <a:lnTo>
                    <a:pt x="211685" y="99274"/>
                  </a:lnTo>
                  <a:cubicBezTo>
                    <a:pt x="128686" y="51747"/>
                    <a:pt x="61202" y="90434"/>
                    <a:pt x="61202" y="186058"/>
                  </a:cubicBezTo>
                  <a:cubicBezTo>
                    <a:pt x="61202" y="281682"/>
                    <a:pt x="128686" y="398502"/>
                    <a:pt x="211685" y="446314"/>
                  </a:cubicBezTo>
                  <a:cubicBezTo>
                    <a:pt x="294683" y="494126"/>
                    <a:pt x="362167" y="455249"/>
                    <a:pt x="362167" y="359531"/>
                  </a:cubicBezTo>
                  <a:lnTo>
                    <a:pt x="423274" y="394795"/>
                  </a:lnTo>
                  <a:cubicBezTo>
                    <a:pt x="423179" y="529391"/>
                    <a:pt x="328283" y="584142"/>
                    <a:pt x="211685" y="5168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1083;p24">
              <a:extLst>
                <a:ext uri="{FF2B5EF4-FFF2-40B4-BE49-F238E27FC236}">
                  <a16:creationId xmlns:a16="http://schemas.microsoft.com/office/drawing/2014/main" id="{B7188B9F-2DDE-41E8-AD6C-03F17399615D}"/>
                </a:ext>
              </a:extLst>
            </p:cNvPr>
            <p:cNvSpPr/>
            <p:nvPr/>
          </p:nvSpPr>
          <p:spPr>
            <a:xfrm>
              <a:off x="5340323" y="1699604"/>
              <a:ext cx="423179" cy="545654"/>
            </a:xfrm>
            <a:custGeom>
              <a:avLst/>
              <a:gdLst/>
              <a:ahLst/>
              <a:cxnLst/>
              <a:rect l="l" t="t" r="r" b="b"/>
              <a:pathLst>
                <a:path w="423179" h="545654" extrusionOk="0">
                  <a:moveTo>
                    <a:pt x="211589" y="516869"/>
                  </a:moveTo>
                  <a:cubicBezTo>
                    <a:pt x="94896" y="449571"/>
                    <a:pt x="0" y="285318"/>
                    <a:pt x="0" y="150817"/>
                  </a:cubicBezTo>
                  <a:cubicBezTo>
                    <a:pt x="0" y="16316"/>
                    <a:pt x="95182" y="-38529"/>
                    <a:pt x="211589" y="28769"/>
                  </a:cubicBezTo>
                  <a:cubicBezTo>
                    <a:pt x="327997" y="96066"/>
                    <a:pt x="423179" y="260224"/>
                    <a:pt x="423179" y="394820"/>
                  </a:cubicBezTo>
                  <a:cubicBezTo>
                    <a:pt x="423179" y="529416"/>
                    <a:pt x="328283" y="584167"/>
                    <a:pt x="211589" y="516869"/>
                  </a:cubicBezTo>
                  <a:close/>
                  <a:moveTo>
                    <a:pt x="211589" y="99298"/>
                  </a:moveTo>
                  <a:cubicBezTo>
                    <a:pt x="128591" y="51772"/>
                    <a:pt x="61107" y="90363"/>
                    <a:pt x="61107" y="186082"/>
                  </a:cubicBezTo>
                  <a:cubicBezTo>
                    <a:pt x="61107" y="281801"/>
                    <a:pt x="128591" y="398432"/>
                    <a:pt x="211589" y="446339"/>
                  </a:cubicBezTo>
                  <a:cubicBezTo>
                    <a:pt x="294588" y="494246"/>
                    <a:pt x="362072" y="455274"/>
                    <a:pt x="362072" y="359555"/>
                  </a:cubicBezTo>
                  <a:cubicBezTo>
                    <a:pt x="362072" y="263836"/>
                    <a:pt x="294588" y="147110"/>
                    <a:pt x="211589"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1084;p24">
              <a:extLst>
                <a:ext uri="{FF2B5EF4-FFF2-40B4-BE49-F238E27FC236}">
                  <a16:creationId xmlns:a16="http://schemas.microsoft.com/office/drawing/2014/main" id="{7B56F472-442D-4382-B9AB-BB6F68700127}"/>
                </a:ext>
              </a:extLst>
            </p:cNvPr>
            <p:cNvSpPr/>
            <p:nvPr/>
          </p:nvSpPr>
          <p:spPr>
            <a:xfrm>
              <a:off x="5340323" y="1699604"/>
              <a:ext cx="332185" cy="545952"/>
            </a:xfrm>
            <a:custGeom>
              <a:avLst/>
              <a:gdLst/>
              <a:ahLst/>
              <a:cxnLst/>
              <a:rect l="l" t="t" r="r" b="b"/>
              <a:pathLst>
                <a:path w="332185" h="545952" extrusionOk="0">
                  <a:moveTo>
                    <a:pt x="211589" y="516869"/>
                  </a:moveTo>
                  <a:cubicBezTo>
                    <a:pt x="94896" y="449571"/>
                    <a:pt x="0" y="285318"/>
                    <a:pt x="0" y="150817"/>
                  </a:cubicBezTo>
                  <a:cubicBezTo>
                    <a:pt x="0" y="16316"/>
                    <a:pt x="95182" y="-38529"/>
                    <a:pt x="211589" y="28769"/>
                  </a:cubicBezTo>
                  <a:lnTo>
                    <a:pt x="211589" y="99298"/>
                  </a:lnTo>
                  <a:cubicBezTo>
                    <a:pt x="128591" y="51772"/>
                    <a:pt x="61107" y="90363"/>
                    <a:pt x="61107" y="186082"/>
                  </a:cubicBezTo>
                  <a:cubicBezTo>
                    <a:pt x="61107" y="281801"/>
                    <a:pt x="128591" y="398432"/>
                    <a:pt x="211589" y="446339"/>
                  </a:cubicBezTo>
                  <a:cubicBezTo>
                    <a:pt x="242429" y="464114"/>
                    <a:pt x="272030" y="470483"/>
                    <a:pt x="297253" y="465350"/>
                  </a:cubicBezTo>
                  <a:lnTo>
                    <a:pt x="332185" y="543389"/>
                  </a:lnTo>
                  <a:cubicBezTo>
                    <a:pt x="296682" y="550898"/>
                    <a:pt x="254993" y="541868"/>
                    <a:pt x="211589" y="5168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1085;p24">
              <a:extLst>
                <a:ext uri="{FF2B5EF4-FFF2-40B4-BE49-F238E27FC236}">
                  <a16:creationId xmlns:a16="http://schemas.microsoft.com/office/drawing/2014/main" id="{58199DBE-8895-4309-8722-C657C6F6CD70}"/>
                </a:ext>
              </a:extLst>
            </p:cNvPr>
            <p:cNvSpPr/>
            <p:nvPr/>
          </p:nvSpPr>
          <p:spPr>
            <a:xfrm>
              <a:off x="5834032" y="1984194"/>
              <a:ext cx="423559" cy="545654"/>
            </a:xfrm>
            <a:custGeom>
              <a:avLst/>
              <a:gdLst/>
              <a:ahLst/>
              <a:cxnLst/>
              <a:rect l="l" t="t" r="r" b="b"/>
              <a:pathLst>
                <a:path w="423559" h="545654" extrusionOk="0">
                  <a:moveTo>
                    <a:pt x="211590" y="516869"/>
                  </a:moveTo>
                  <a:cubicBezTo>
                    <a:pt x="94896" y="449571"/>
                    <a:pt x="0" y="285318"/>
                    <a:pt x="0" y="150817"/>
                  </a:cubicBezTo>
                  <a:cubicBezTo>
                    <a:pt x="0" y="16317"/>
                    <a:pt x="95182" y="-38529"/>
                    <a:pt x="211590" y="28769"/>
                  </a:cubicBezTo>
                  <a:cubicBezTo>
                    <a:pt x="327997" y="96066"/>
                    <a:pt x="423560" y="260224"/>
                    <a:pt x="423560" y="394820"/>
                  </a:cubicBezTo>
                  <a:cubicBezTo>
                    <a:pt x="423560" y="529416"/>
                    <a:pt x="328378" y="584167"/>
                    <a:pt x="211590" y="516869"/>
                  </a:cubicBezTo>
                  <a:close/>
                  <a:moveTo>
                    <a:pt x="211590" y="99298"/>
                  </a:moveTo>
                  <a:cubicBezTo>
                    <a:pt x="128686" y="51772"/>
                    <a:pt x="61107" y="90363"/>
                    <a:pt x="61107" y="186082"/>
                  </a:cubicBezTo>
                  <a:cubicBezTo>
                    <a:pt x="61107" y="281801"/>
                    <a:pt x="128686" y="398432"/>
                    <a:pt x="211590" y="446339"/>
                  </a:cubicBezTo>
                  <a:cubicBezTo>
                    <a:pt x="294493" y="494246"/>
                    <a:pt x="362072" y="455274"/>
                    <a:pt x="362072" y="359555"/>
                  </a:cubicBezTo>
                  <a:cubicBezTo>
                    <a:pt x="362072" y="263836"/>
                    <a:pt x="294588" y="147110"/>
                    <a:pt x="211590"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1086;p24">
              <a:extLst>
                <a:ext uri="{FF2B5EF4-FFF2-40B4-BE49-F238E27FC236}">
                  <a16:creationId xmlns:a16="http://schemas.microsoft.com/office/drawing/2014/main" id="{2A5082A7-AE3A-4FA7-9C79-C580CC42B938}"/>
                </a:ext>
              </a:extLst>
            </p:cNvPr>
            <p:cNvSpPr/>
            <p:nvPr/>
          </p:nvSpPr>
          <p:spPr>
            <a:xfrm>
              <a:off x="5834032" y="1984177"/>
              <a:ext cx="211589" cy="286951"/>
            </a:xfrm>
            <a:custGeom>
              <a:avLst/>
              <a:gdLst/>
              <a:ahLst/>
              <a:cxnLst/>
              <a:rect l="l" t="t" r="r" b="b"/>
              <a:pathLst>
                <a:path w="211589" h="286951" extrusionOk="0">
                  <a:moveTo>
                    <a:pt x="27412" y="286951"/>
                  </a:moveTo>
                  <a:cubicBezTo>
                    <a:pt x="10194" y="243588"/>
                    <a:pt x="904" y="197477"/>
                    <a:pt x="0" y="150835"/>
                  </a:cubicBezTo>
                  <a:cubicBezTo>
                    <a:pt x="0" y="16239"/>
                    <a:pt x="95182" y="-38512"/>
                    <a:pt x="211590" y="28786"/>
                  </a:cubicBezTo>
                  <a:lnTo>
                    <a:pt x="211590" y="99315"/>
                  </a:lnTo>
                  <a:cubicBezTo>
                    <a:pt x="128686" y="51789"/>
                    <a:pt x="61107" y="90380"/>
                    <a:pt x="61107" y="186099"/>
                  </a:cubicBezTo>
                  <a:cubicBezTo>
                    <a:pt x="61830" y="219254"/>
                    <a:pt x="68540" y="252000"/>
                    <a:pt x="80905" y="2827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1087;p24">
              <a:extLst>
                <a:ext uri="{FF2B5EF4-FFF2-40B4-BE49-F238E27FC236}">
                  <a16:creationId xmlns:a16="http://schemas.microsoft.com/office/drawing/2014/main" id="{2776A809-4294-4D0C-9A41-313F3CB0F79C}"/>
                </a:ext>
              </a:extLst>
            </p:cNvPr>
            <p:cNvSpPr/>
            <p:nvPr/>
          </p:nvSpPr>
          <p:spPr>
            <a:xfrm>
              <a:off x="5029839" y="4705642"/>
              <a:ext cx="429841" cy="247899"/>
            </a:xfrm>
            <a:custGeom>
              <a:avLst/>
              <a:gdLst/>
              <a:ahLst/>
              <a:cxnLst/>
              <a:rect l="l" t="t" r="r" b="b"/>
              <a:pathLst>
                <a:path w="429841" h="247899" extrusionOk="0">
                  <a:moveTo>
                    <a:pt x="429842" y="123950"/>
                  </a:moveTo>
                  <a:cubicBezTo>
                    <a:pt x="429842" y="192405"/>
                    <a:pt x="333619" y="247900"/>
                    <a:pt x="214921" y="247900"/>
                  </a:cubicBezTo>
                  <a:cubicBezTo>
                    <a:pt x="96224" y="247900"/>
                    <a:pt x="0" y="192406"/>
                    <a:pt x="0" y="123950"/>
                  </a:cubicBezTo>
                  <a:cubicBezTo>
                    <a:pt x="0" y="55494"/>
                    <a:pt x="96224"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1088;p24">
              <a:extLst>
                <a:ext uri="{FF2B5EF4-FFF2-40B4-BE49-F238E27FC236}">
                  <a16:creationId xmlns:a16="http://schemas.microsoft.com/office/drawing/2014/main" id="{9D8B2B94-8536-4941-AD58-16FE3BEA3192}"/>
                </a:ext>
              </a:extLst>
            </p:cNvPr>
            <p:cNvSpPr/>
            <p:nvPr/>
          </p:nvSpPr>
          <p:spPr>
            <a:xfrm>
              <a:off x="2757750" y="4754499"/>
              <a:ext cx="429841" cy="247899"/>
            </a:xfrm>
            <a:custGeom>
              <a:avLst/>
              <a:gdLst/>
              <a:ahLst/>
              <a:cxnLst/>
              <a:rect l="l" t="t" r="r" b="b"/>
              <a:pathLst>
                <a:path w="429841" h="247899" extrusionOk="0">
                  <a:moveTo>
                    <a:pt x="429842" y="123950"/>
                  </a:moveTo>
                  <a:cubicBezTo>
                    <a:pt x="429842" y="192405"/>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1089;p24">
              <a:extLst>
                <a:ext uri="{FF2B5EF4-FFF2-40B4-BE49-F238E27FC236}">
                  <a16:creationId xmlns:a16="http://schemas.microsoft.com/office/drawing/2014/main" id="{12E8DBB4-F081-4E6D-AB01-A6D6F73EC16C}"/>
                </a:ext>
              </a:extLst>
            </p:cNvPr>
            <p:cNvSpPr/>
            <p:nvPr/>
          </p:nvSpPr>
          <p:spPr>
            <a:xfrm>
              <a:off x="2012475" y="3630110"/>
              <a:ext cx="429841" cy="247899"/>
            </a:xfrm>
            <a:custGeom>
              <a:avLst/>
              <a:gdLst/>
              <a:ahLst/>
              <a:cxnLst/>
              <a:rect l="l" t="t" r="r" b="b"/>
              <a:pathLst>
                <a:path w="429841" h="247899" extrusionOk="0">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1090;p24">
              <a:extLst>
                <a:ext uri="{FF2B5EF4-FFF2-40B4-BE49-F238E27FC236}">
                  <a16:creationId xmlns:a16="http://schemas.microsoft.com/office/drawing/2014/main" id="{0F7C3709-64B2-425C-B087-A400187BA0CB}"/>
                </a:ext>
              </a:extLst>
            </p:cNvPr>
            <p:cNvSpPr/>
            <p:nvPr/>
          </p:nvSpPr>
          <p:spPr>
            <a:xfrm>
              <a:off x="5244274" y="4799933"/>
              <a:ext cx="116580" cy="90224"/>
            </a:xfrm>
            <a:custGeom>
              <a:avLst/>
              <a:gdLst/>
              <a:ahLst/>
              <a:cxnLst/>
              <a:rect l="l" t="t" r="r" b="b"/>
              <a:pathLst>
                <a:path w="116580" h="90224" extrusionOk="0">
                  <a:moveTo>
                    <a:pt x="107376" y="2"/>
                  </a:moveTo>
                  <a:cubicBezTo>
                    <a:pt x="93384" y="11314"/>
                    <a:pt x="72729" y="953"/>
                    <a:pt x="71682" y="1998"/>
                  </a:cubicBezTo>
                  <a:cubicBezTo>
                    <a:pt x="55302" y="17235"/>
                    <a:pt x="38074" y="31550"/>
                    <a:pt x="20094" y="44868"/>
                  </a:cubicBezTo>
                  <a:cubicBezTo>
                    <a:pt x="11432" y="51711"/>
                    <a:pt x="-2179" y="60932"/>
                    <a:pt x="296" y="74049"/>
                  </a:cubicBezTo>
                  <a:cubicBezTo>
                    <a:pt x="4674" y="97622"/>
                    <a:pt x="42366" y="90398"/>
                    <a:pt x="56644" y="83554"/>
                  </a:cubicBezTo>
                  <a:cubicBezTo>
                    <a:pt x="70921" y="76711"/>
                    <a:pt x="82438" y="64544"/>
                    <a:pt x="95954" y="56084"/>
                  </a:cubicBezTo>
                  <a:cubicBezTo>
                    <a:pt x="105472" y="50095"/>
                    <a:pt x="114990" y="47054"/>
                    <a:pt x="116513" y="34887"/>
                  </a:cubicBezTo>
                  <a:cubicBezTo>
                    <a:pt x="117370" y="27187"/>
                    <a:pt x="109850" y="-283"/>
                    <a:pt x="10737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1091;p24">
              <a:extLst>
                <a:ext uri="{FF2B5EF4-FFF2-40B4-BE49-F238E27FC236}">
                  <a16:creationId xmlns:a16="http://schemas.microsoft.com/office/drawing/2014/main" id="{F4B31E58-38C6-40E8-8412-A04C2880D8B2}"/>
                </a:ext>
              </a:extLst>
            </p:cNvPr>
            <p:cNvSpPr/>
            <p:nvPr/>
          </p:nvSpPr>
          <p:spPr>
            <a:xfrm>
              <a:off x="5244760" y="4829592"/>
              <a:ext cx="116051" cy="60483"/>
            </a:xfrm>
            <a:custGeom>
              <a:avLst/>
              <a:gdLst/>
              <a:ahLst/>
              <a:cxnLst/>
              <a:rect l="l" t="t" r="r" b="b"/>
              <a:pathLst>
                <a:path w="116051" h="60483" extrusionOk="0">
                  <a:moveTo>
                    <a:pt x="115837" y="0"/>
                  </a:moveTo>
                  <a:cubicBezTo>
                    <a:pt x="113933" y="11597"/>
                    <a:pt x="104605" y="14828"/>
                    <a:pt x="95087" y="20722"/>
                  </a:cubicBezTo>
                  <a:cubicBezTo>
                    <a:pt x="81381" y="29182"/>
                    <a:pt x="69388" y="41443"/>
                    <a:pt x="55110" y="48572"/>
                  </a:cubicBezTo>
                  <a:cubicBezTo>
                    <a:pt x="40833" y="55701"/>
                    <a:pt x="9233" y="61880"/>
                    <a:pt x="0" y="45055"/>
                  </a:cubicBezTo>
                  <a:cubicBezTo>
                    <a:pt x="5045" y="67773"/>
                    <a:pt x="42071" y="60644"/>
                    <a:pt x="56157" y="53515"/>
                  </a:cubicBezTo>
                  <a:cubicBezTo>
                    <a:pt x="70244" y="46386"/>
                    <a:pt x="81952" y="34505"/>
                    <a:pt x="95468" y="26045"/>
                  </a:cubicBezTo>
                  <a:cubicBezTo>
                    <a:pt x="104986" y="20056"/>
                    <a:pt x="114504" y="17015"/>
                    <a:pt x="116027" y="4848"/>
                  </a:cubicBezTo>
                  <a:cubicBezTo>
                    <a:pt x="116093" y="3232"/>
                    <a:pt x="116027" y="1606"/>
                    <a:pt x="11583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1092;p24">
              <a:extLst>
                <a:ext uri="{FF2B5EF4-FFF2-40B4-BE49-F238E27FC236}">
                  <a16:creationId xmlns:a16="http://schemas.microsoft.com/office/drawing/2014/main" id="{22B49B09-B9B9-4F88-B29E-510F41CB49F4}"/>
                </a:ext>
              </a:extLst>
            </p:cNvPr>
            <p:cNvSpPr/>
            <p:nvPr/>
          </p:nvSpPr>
          <p:spPr>
            <a:xfrm>
              <a:off x="5124630" y="4754816"/>
              <a:ext cx="116569" cy="86887"/>
            </a:xfrm>
            <a:custGeom>
              <a:avLst/>
              <a:gdLst/>
              <a:ahLst/>
              <a:cxnLst/>
              <a:rect l="l" t="t" r="r" b="b"/>
              <a:pathLst>
                <a:path w="116569" h="86887" extrusionOk="0">
                  <a:moveTo>
                    <a:pt x="105663" y="63"/>
                  </a:moveTo>
                  <a:cubicBezTo>
                    <a:pt x="91671" y="11470"/>
                    <a:pt x="67590" y="-982"/>
                    <a:pt x="66162" y="63"/>
                  </a:cubicBezTo>
                  <a:cubicBezTo>
                    <a:pt x="51656" y="14825"/>
                    <a:pt x="36275" y="28693"/>
                    <a:pt x="20094" y="41602"/>
                  </a:cubicBezTo>
                  <a:cubicBezTo>
                    <a:pt x="11432" y="48446"/>
                    <a:pt x="-2179" y="57666"/>
                    <a:pt x="296" y="70783"/>
                  </a:cubicBezTo>
                  <a:cubicBezTo>
                    <a:pt x="4674" y="94261"/>
                    <a:pt x="42367" y="87037"/>
                    <a:pt x="56644" y="80288"/>
                  </a:cubicBezTo>
                  <a:cubicBezTo>
                    <a:pt x="70921" y="73540"/>
                    <a:pt x="82438" y="61278"/>
                    <a:pt x="95954" y="52818"/>
                  </a:cubicBezTo>
                  <a:cubicBezTo>
                    <a:pt x="105472" y="46830"/>
                    <a:pt x="114990" y="43313"/>
                    <a:pt x="116513" y="31621"/>
                  </a:cubicBezTo>
                  <a:cubicBezTo>
                    <a:pt x="117370" y="23922"/>
                    <a:pt x="108137" y="-222"/>
                    <a:pt x="105663" y="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1093;p24">
              <a:extLst>
                <a:ext uri="{FF2B5EF4-FFF2-40B4-BE49-F238E27FC236}">
                  <a16:creationId xmlns:a16="http://schemas.microsoft.com/office/drawing/2014/main" id="{15C0833C-ADF2-4177-A176-61EC42B69E7E}"/>
                </a:ext>
              </a:extLst>
            </p:cNvPr>
            <p:cNvSpPr/>
            <p:nvPr/>
          </p:nvSpPr>
          <p:spPr>
            <a:xfrm>
              <a:off x="5124926" y="4782825"/>
              <a:ext cx="116097" cy="60673"/>
            </a:xfrm>
            <a:custGeom>
              <a:avLst/>
              <a:gdLst/>
              <a:ahLst/>
              <a:cxnLst/>
              <a:rect l="l" t="t" r="r" b="b"/>
              <a:pathLst>
                <a:path w="116097" h="60673" extrusionOk="0">
                  <a:moveTo>
                    <a:pt x="115741" y="0"/>
                  </a:moveTo>
                  <a:cubicBezTo>
                    <a:pt x="114218" y="11407"/>
                    <a:pt x="104700" y="14828"/>
                    <a:pt x="95182" y="20912"/>
                  </a:cubicBezTo>
                  <a:cubicBezTo>
                    <a:pt x="81476" y="29372"/>
                    <a:pt x="69388" y="41634"/>
                    <a:pt x="55205" y="48858"/>
                  </a:cubicBezTo>
                  <a:cubicBezTo>
                    <a:pt x="41023" y="56082"/>
                    <a:pt x="9233" y="62070"/>
                    <a:pt x="0" y="45246"/>
                  </a:cubicBezTo>
                  <a:cubicBezTo>
                    <a:pt x="5045" y="67964"/>
                    <a:pt x="42071" y="60835"/>
                    <a:pt x="56157" y="53706"/>
                  </a:cubicBezTo>
                  <a:cubicBezTo>
                    <a:pt x="70244" y="46577"/>
                    <a:pt x="82047" y="34695"/>
                    <a:pt x="95468" y="26235"/>
                  </a:cubicBezTo>
                  <a:cubicBezTo>
                    <a:pt x="104986" y="20246"/>
                    <a:pt x="114504" y="16730"/>
                    <a:pt x="116027" y="5133"/>
                  </a:cubicBezTo>
                  <a:cubicBezTo>
                    <a:pt x="116179" y="3413"/>
                    <a:pt x="116084" y="1692"/>
                    <a:pt x="11574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1094;p24">
              <a:extLst>
                <a:ext uri="{FF2B5EF4-FFF2-40B4-BE49-F238E27FC236}">
                  <a16:creationId xmlns:a16="http://schemas.microsoft.com/office/drawing/2014/main" id="{B8330A15-C4EE-4F5D-B00E-27BC0EDE4101}"/>
                </a:ext>
              </a:extLst>
            </p:cNvPr>
            <p:cNvSpPr/>
            <p:nvPr/>
          </p:nvSpPr>
          <p:spPr>
            <a:xfrm>
              <a:off x="5154433" y="4234936"/>
              <a:ext cx="200389" cy="574156"/>
            </a:xfrm>
            <a:custGeom>
              <a:avLst/>
              <a:gdLst/>
              <a:ahLst/>
              <a:cxnLst/>
              <a:rect l="l" t="t" r="r" b="b"/>
              <a:pathLst>
                <a:path w="200389" h="574156" extrusionOk="0">
                  <a:moveTo>
                    <a:pt x="197978" y="49713"/>
                  </a:moveTo>
                  <a:cubicBezTo>
                    <a:pt x="197312" y="70815"/>
                    <a:pt x="190745" y="162447"/>
                    <a:pt x="187794" y="211304"/>
                  </a:cubicBezTo>
                  <a:cubicBezTo>
                    <a:pt x="184843" y="260162"/>
                    <a:pt x="184177" y="319285"/>
                    <a:pt x="184177" y="319285"/>
                  </a:cubicBezTo>
                  <a:cubicBezTo>
                    <a:pt x="184177" y="319285"/>
                    <a:pt x="192553" y="354645"/>
                    <a:pt x="197978" y="396183"/>
                  </a:cubicBezTo>
                  <a:cubicBezTo>
                    <a:pt x="203404" y="437722"/>
                    <a:pt x="197978" y="568896"/>
                    <a:pt x="197978" y="568896"/>
                  </a:cubicBezTo>
                  <a:cubicBezTo>
                    <a:pt x="187080" y="575911"/>
                    <a:pt x="173088" y="575911"/>
                    <a:pt x="162190" y="568896"/>
                  </a:cubicBezTo>
                  <a:cubicBezTo>
                    <a:pt x="162190" y="568896"/>
                    <a:pt x="139822" y="464337"/>
                    <a:pt x="129448" y="416810"/>
                  </a:cubicBezTo>
                  <a:cubicBezTo>
                    <a:pt x="119073" y="369283"/>
                    <a:pt x="117359" y="342193"/>
                    <a:pt x="111934" y="312916"/>
                  </a:cubicBezTo>
                  <a:cubicBezTo>
                    <a:pt x="105462" y="277462"/>
                    <a:pt x="91375" y="111973"/>
                    <a:pt x="91375" y="111973"/>
                  </a:cubicBezTo>
                  <a:lnTo>
                    <a:pt x="85759" y="111973"/>
                  </a:lnTo>
                  <a:lnTo>
                    <a:pt x="70815" y="298753"/>
                  </a:lnTo>
                  <a:cubicBezTo>
                    <a:pt x="75479" y="312508"/>
                    <a:pt x="78668" y="326718"/>
                    <a:pt x="80334" y="341147"/>
                  </a:cubicBezTo>
                  <a:cubicBezTo>
                    <a:pt x="84426" y="371660"/>
                    <a:pt x="76050" y="524696"/>
                    <a:pt x="76050" y="524696"/>
                  </a:cubicBezTo>
                  <a:cubicBezTo>
                    <a:pt x="63896" y="531473"/>
                    <a:pt x="48952" y="530846"/>
                    <a:pt x="37406" y="523080"/>
                  </a:cubicBezTo>
                  <a:cubicBezTo>
                    <a:pt x="37406" y="523080"/>
                    <a:pt x="0" y="320331"/>
                    <a:pt x="0" y="289533"/>
                  </a:cubicBezTo>
                  <a:cubicBezTo>
                    <a:pt x="0" y="269097"/>
                    <a:pt x="3522" y="0"/>
                    <a:pt x="3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1095;p24">
              <a:extLst>
                <a:ext uri="{FF2B5EF4-FFF2-40B4-BE49-F238E27FC236}">
                  <a16:creationId xmlns:a16="http://schemas.microsoft.com/office/drawing/2014/main" id="{1863C105-0B33-4586-8F7E-836913855B3F}"/>
                </a:ext>
              </a:extLst>
            </p:cNvPr>
            <p:cNvSpPr/>
            <p:nvPr/>
          </p:nvSpPr>
          <p:spPr>
            <a:xfrm>
              <a:off x="5199628" y="3876679"/>
              <a:ext cx="128464" cy="124722"/>
            </a:xfrm>
            <a:custGeom>
              <a:avLst/>
              <a:gdLst/>
              <a:ahLst/>
              <a:cxnLst/>
              <a:rect l="l" t="t" r="r" b="b"/>
              <a:pathLst>
                <a:path w="128464" h="124722" extrusionOk="0">
                  <a:moveTo>
                    <a:pt x="102147" y="0"/>
                  </a:moveTo>
                  <a:cubicBezTo>
                    <a:pt x="102147" y="0"/>
                    <a:pt x="99767" y="46006"/>
                    <a:pt x="100814" y="50093"/>
                  </a:cubicBezTo>
                  <a:cubicBezTo>
                    <a:pt x="101861" y="54181"/>
                    <a:pt x="121945" y="67678"/>
                    <a:pt x="127846" y="72431"/>
                  </a:cubicBezTo>
                  <a:cubicBezTo>
                    <a:pt x="133747" y="77183"/>
                    <a:pt x="95960" y="114445"/>
                    <a:pt x="77590" y="122904"/>
                  </a:cubicBezTo>
                  <a:cubicBezTo>
                    <a:pt x="59220" y="131364"/>
                    <a:pt x="1444" y="109122"/>
                    <a:pt x="112" y="80606"/>
                  </a:cubicBezTo>
                  <a:cubicBezTo>
                    <a:pt x="-1221" y="52089"/>
                    <a:pt x="9630" y="28136"/>
                    <a:pt x="19148" y="26900"/>
                  </a:cubicBezTo>
                  <a:cubicBezTo>
                    <a:pt x="28666" y="25665"/>
                    <a:pt x="102147" y="0"/>
                    <a:pt x="10214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1096;p24">
              <a:extLst>
                <a:ext uri="{FF2B5EF4-FFF2-40B4-BE49-F238E27FC236}">
                  <a16:creationId xmlns:a16="http://schemas.microsoft.com/office/drawing/2014/main" id="{5B0BE835-34E5-4C53-853A-583443F5F9C8}"/>
                </a:ext>
              </a:extLst>
            </p:cNvPr>
            <p:cNvSpPr/>
            <p:nvPr/>
          </p:nvSpPr>
          <p:spPr>
            <a:xfrm>
              <a:off x="4996526" y="3906336"/>
              <a:ext cx="182485" cy="357686"/>
            </a:xfrm>
            <a:custGeom>
              <a:avLst/>
              <a:gdLst/>
              <a:ahLst/>
              <a:cxnLst/>
              <a:rect l="l" t="t" r="r" b="b"/>
              <a:pathLst>
                <a:path w="182485" h="357686" extrusionOk="0">
                  <a:moveTo>
                    <a:pt x="179037" y="55702"/>
                  </a:moveTo>
                  <a:cubicBezTo>
                    <a:pt x="176277" y="35455"/>
                    <a:pt x="189697" y="16159"/>
                    <a:pt x="176752" y="0"/>
                  </a:cubicBezTo>
                  <a:cubicBezTo>
                    <a:pt x="131255" y="44485"/>
                    <a:pt x="136966" y="162352"/>
                    <a:pt x="126687" y="237634"/>
                  </a:cubicBezTo>
                  <a:cubicBezTo>
                    <a:pt x="92897" y="272899"/>
                    <a:pt x="25032" y="307594"/>
                    <a:pt x="5901" y="316243"/>
                  </a:cubicBezTo>
                  <a:cubicBezTo>
                    <a:pt x="2379" y="317764"/>
                    <a:pt x="-572" y="319475"/>
                    <a:pt x="95" y="323182"/>
                  </a:cubicBezTo>
                  <a:cubicBezTo>
                    <a:pt x="2665" y="335739"/>
                    <a:pt x="8061" y="347535"/>
                    <a:pt x="15895" y="357687"/>
                  </a:cubicBezTo>
                  <a:cubicBezTo>
                    <a:pt x="60821" y="338676"/>
                    <a:pt x="93183" y="327270"/>
                    <a:pt x="149150" y="274040"/>
                  </a:cubicBezTo>
                  <a:cubicBezTo>
                    <a:pt x="154509" y="268175"/>
                    <a:pt x="159287" y="261806"/>
                    <a:pt x="163427" y="255029"/>
                  </a:cubicBezTo>
                  <a:cubicBezTo>
                    <a:pt x="179608" y="207502"/>
                    <a:pt x="183605" y="90776"/>
                    <a:pt x="179037" y="5570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1097;p24">
              <a:extLst>
                <a:ext uri="{FF2B5EF4-FFF2-40B4-BE49-F238E27FC236}">
                  <a16:creationId xmlns:a16="http://schemas.microsoft.com/office/drawing/2014/main" id="{E9F8FE3D-D27A-415A-9CDE-856DC34EC014}"/>
                </a:ext>
              </a:extLst>
            </p:cNvPr>
            <p:cNvSpPr/>
            <p:nvPr/>
          </p:nvSpPr>
          <p:spPr>
            <a:xfrm>
              <a:off x="5154414" y="3894094"/>
              <a:ext cx="208226" cy="419055"/>
            </a:xfrm>
            <a:custGeom>
              <a:avLst/>
              <a:gdLst/>
              <a:ahLst/>
              <a:cxnLst/>
              <a:rect l="l" t="t" r="r" b="b"/>
              <a:pathLst>
                <a:path w="208226" h="419055" extrusionOk="0">
                  <a:moveTo>
                    <a:pt x="152500" y="40568"/>
                  </a:moveTo>
                  <a:cubicBezTo>
                    <a:pt x="152500" y="40568"/>
                    <a:pt x="119091" y="90376"/>
                    <a:pt x="72357" y="95033"/>
                  </a:cubicBezTo>
                  <a:cubicBezTo>
                    <a:pt x="57699" y="80585"/>
                    <a:pt x="56366" y="29066"/>
                    <a:pt x="76736" y="12527"/>
                  </a:cubicBezTo>
                  <a:cubicBezTo>
                    <a:pt x="76736" y="12527"/>
                    <a:pt x="57699" y="-2491"/>
                    <a:pt x="45135" y="360"/>
                  </a:cubicBezTo>
                  <a:cubicBezTo>
                    <a:pt x="31448" y="8744"/>
                    <a:pt x="21301" y="21823"/>
                    <a:pt x="16580" y="37146"/>
                  </a:cubicBezTo>
                  <a:cubicBezTo>
                    <a:pt x="4702" y="71346"/>
                    <a:pt x="-885" y="107419"/>
                    <a:pt x="114" y="143606"/>
                  </a:cubicBezTo>
                  <a:cubicBezTo>
                    <a:pt x="875" y="192463"/>
                    <a:pt x="114" y="341698"/>
                    <a:pt x="114" y="341698"/>
                  </a:cubicBezTo>
                  <a:cubicBezTo>
                    <a:pt x="114" y="341698"/>
                    <a:pt x="6681" y="373256"/>
                    <a:pt x="48942" y="396734"/>
                  </a:cubicBezTo>
                  <a:cubicBezTo>
                    <a:pt x="91203" y="420212"/>
                    <a:pt x="122423" y="422493"/>
                    <a:pt x="151073" y="415745"/>
                  </a:cubicBezTo>
                  <a:cubicBezTo>
                    <a:pt x="174678" y="410231"/>
                    <a:pt x="194190" y="401866"/>
                    <a:pt x="202376" y="384757"/>
                  </a:cubicBezTo>
                  <a:cubicBezTo>
                    <a:pt x="200282" y="350538"/>
                    <a:pt x="184957" y="261187"/>
                    <a:pt x="190668" y="218223"/>
                  </a:cubicBezTo>
                  <a:cubicBezTo>
                    <a:pt x="196379" y="175259"/>
                    <a:pt x="205517" y="143036"/>
                    <a:pt x="207801" y="108246"/>
                  </a:cubicBezTo>
                  <a:cubicBezTo>
                    <a:pt x="210086" y="73456"/>
                    <a:pt x="203233" y="74122"/>
                    <a:pt x="185814" y="61765"/>
                  </a:cubicBezTo>
                  <a:cubicBezTo>
                    <a:pt x="175239" y="53904"/>
                    <a:pt x="164103" y="46813"/>
                    <a:pt x="152500" y="4056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1098;p24">
              <a:extLst>
                <a:ext uri="{FF2B5EF4-FFF2-40B4-BE49-F238E27FC236}">
                  <a16:creationId xmlns:a16="http://schemas.microsoft.com/office/drawing/2014/main" id="{B7E2F0F4-21B9-4B9A-8212-F2D90EAE4D19}"/>
                </a:ext>
              </a:extLst>
            </p:cNvPr>
            <p:cNvSpPr/>
            <p:nvPr/>
          </p:nvSpPr>
          <p:spPr>
            <a:xfrm>
              <a:off x="5194395" y="3747198"/>
              <a:ext cx="138431" cy="168252"/>
            </a:xfrm>
            <a:custGeom>
              <a:avLst/>
              <a:gdLst/>
              <a:ahLst/>
              <a:cxnLst/>
              <a:rect l="l" t="t" r="r" b="b"/>
              <a:pathLst>
                <a:path w="138431" h="168252" extrusionOk="0">
                  <a:moveTo>
                    <a:pt x="3060" y="60853"/>
                  </a:moveTo>
                  <a:lnTo>
                    <a:pt x="3060" y="60853"/>
                  </a:lnTo>
                  <a:cubicBezTo>
                    <a:pt x="8581" y="25112"/>
                    <a:pt x="34375" y="-1978"/>
                    <a:pt x="71211" y="113"/>
                  </a:cubicBezTo>
                  <a:cubicBezTo>
                    <a:pt x="110416" y="2252"/>
                    <a:pt x="140465" y="35740"/>
                    <a:pt x="138324" y="74892"/>
                  </a:cubicBezTo>
                  <a:cubicBezTo>
                    <a:pt x="138314" y="74930"/>
                    <a:pt x="138314" y="74978"/>
                    <a:pt x="138314" y="75016"/>
                  </a:cubicBezTo>
                  <a:cubicBezTo>
                    <a:pt x="137105" y="96983"/>
                    <a:pt x="125655" y="117105"/>
                    <a:pt x="107380" y="129386"/>
                  </a:cubicBezTo>
                  <a:cubicBezTo>
                    <a:pt x="106057" y="134804"/>
                    <a:pt x="104144" y="140071"/>
                    <a:pt x="101669" y="145070"/>
                  </a:cubicBezTo>
                  <a:cubicBezTo>
                    <a:pt x="88629" y="160279"/>
                    <a:pt x="49128" y="169689"/>
                    <a:pt x="37802" y="168073"/>
                  </a:cubicBezTo>
                  <a:cubicBezTo>
                    <a:pt x="23981" y="166847"/>
                    <a:pt x="12322" y="157313"/>
                    <a:pt x="8391" y="144025"/>
                  </a:cubicBezTo>
                  <a:cubicBezTo>
                    <a:pt x="-3793" y="115984"/>
                    <a:pt x="15" y="78533"/>
                    <a:pt x="3060" y="6085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1099;p24">
              <a:extLst>
                <a:ext uri="{FF2B5EF4-FFF2-40B4-BE49-F238E27FC236}">
                  <a16:creationId xmlns:a16="http://schemas.microsoft.com/office/drawing/2014/main" id="{34FE7651-FBD9-452C-9397-3085D6EE288A}"/>
                </a:ext>
              </a:extLst>
            </p:cNvPr>
            <p:cNvSpPr/>
            <p:nvPr/>
          </p:nvSpPr>
          <p:spPr>
            <a:xfrm>
              <a:off x="5199668" y="3732408"/>
              <a:ext cx="146095" cy="144175"/>
            </a:xfrm>
            <a:custGeom>
              <a:avLst/>
              <a:gdLst/>
              <a:ahLst/>
              <a:cxnLst/>
              <a:rect l="l" t="t" r="r" b="b"/>
              <a:pathLst>
                <a:path w="146095" h="144175" extrusionOk="0">
                  <a:moveTo>
                    <a:pt x="102106" y="144176"/>
                  </a:moveTo>
                  <a:lnTo>
                    <a:pt x="102106" y="144176"/>
                  </a:lnTo>
                  <a:lnTo>
                    <a:pt x="98680" y="113093"/>
                  </a:lnTo>
                  <a:cubicBezTo>
                    <a:pt x="98680" y="113093"/>
                    <a:pt x="124189" y="47126"/>
                    <a:pt x="63939" y="59768"/>
                  </a:cubicBezTo>
                  <a:cubicBezTo>
                    <a:pt x="24152" y="68133"/>
                    <a:pt x="14158" y="71745"/>
                    <a:pt x="2070" y="45130"/>
                  </a:cubicBezTo>
                  <a:cubicBezTo>
                    <a:pt x="-10018" y="18515"/>
                    <a:pt x="32624" y="-5534"/>
                    <a:pt x="83355" y="1120"/>
                  </a:cubicBezTo>
                  <a:cubicBezTo>
                    <a:pt x="119563" y="4913"/>
                    <a:pt x="146823" y="35777"/>
                    <a:pt x="146081" y="72125"/>
                  </a:cubicBezTo>
                  <a:cubicBezTo>
                    <a:pt x="144748" y="91706"/>
                    <a:pt x="139513" y="131439"/>
                    <a:pt x="102106" y="14417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1100;p24">
              <a:extLst>
                <a:ext uri="{FF2B5EF4-FFF2-40B4-BE49-F238E27FC236}">
                  <a16:creationId xmlns:a16="http://schemas.microsoft.com/office/drawing/2014/main" id="{975E5440-CE41-40FA-BF01-F93CF71A8CB2}"/>
                </a:ext>
              </a:extLst>
            </p:cNvPr>
            <p:cNvSpPr/>
            <p:nvPr/>
          </p:nvSpPr>
          <p:spPr>
            <a:xfrm>
              <a:off x="5186268" y="3976961"/>
              <a:ext cx="186859" cy="320520"/>
            </a:xfrm>
            <a:custGeom>
              <a:avLst/>
              <a:gdLst/>
              <a:ahLst/>
              <a:cxnLst/>
              <a:rect l="l" t="t" r="r" b="b"/>
              <a:pathLst>
                <a:path w="186859" h="320520" extrusionOk="0">
                  <a:moveTo>
                    <a:pt x="186131" y="4943"/>
                  </a:moveTo>
                  <a:cubicBezTo>
                    <a:pt x="168713" y="0"/>
                    <a:pt x="182039" y="4088"/>
                    <a:pt x="168713" y="0"/>
                  </a:cubicBezTo>
                  <a:cubicBezTo>
                    <a:pt x="123216" y="44485"/>
                    <a:pt x="128832" y="120813"/>
                    <a:pt x="118552" y="196286"/>
                  </a:cubicBezTo>
                  <a:cubicBezTo>
                    <a:pt x="93424" y="237729"/>
                    <a:pt x="241" y="293906"/>
                    <a:pt x="241" y="293906"/>
                  </a:cubicBezTo>
                  <a:cubicBezTo>
                    <a:pt x="-901" y="301986"/>
                    <a:pt x="1859" y="304362"/>
                    <a:pt x="11948" y="320521"/>
                  </a:cubicBezTo>
                  <a:cubicBezTo>
                    <a:pt x="63842" y="300693"/>
                    <a:pt x="111042" y="270295"/>
                    <a:pt x="150533" y="231266"/>
                  </a:cubicBezTo>
                  <a:cubicBezTo>
                    <a:pt x="152818" y="229174"/>
                    <a:pt x="156054" y="228604"/>
                    <a:pt x="157006" y="225752"/>
                  </a:cubicBezTo>
                  <a:cubicBezTo>
                    <a:pt x="172901" y="177655"/>
                    <a:pt x="190700" y="40018"/>
                    <a:pt x="186131" y="494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1101;p24">
              <a:extLst>
                <a:ext uri="{FF2B5EF4-FFF2-40B4-BE49-F238E27FC236}">
                  <a16:creationId xmlns:a16="http://schemas.microsoft.com/office/drawing/2014/main" id="{2340A25C-D855-48E3-86A0-E0D7612D1953}"/>
                </a:ext>
              </a:extLst>
            </p:cNvPr>
            <p:cNvSpPr/>
            <p:nvPr/>
          </p:nvSpPr>
          <p:spPr>
            <a:xfrm>
              <a:off x="4957596" y="4074866"/>
              <a:ext cx="216348" cy="290578"/>
            </a:xfrm>
            <a:custGeom>
              <a:avLst/>
              <a:gdLst/>
              <a:ahLst/>
              <a:cxnLst/>
              <a:rect l="l" t="t" r="r" b="b"/>
              <a:pathLst>
                <a:path w="216348" h="290578" extrusionOk="0">
                  <a:moveTo>
                    <a:pt x="0" y="0"/>
                  </a:moveTo>
                  <a:lnTo>
                    <a:pt x="67770" y="231360"/>
                  </a:lnTo>
                  <a:lnTo>
                    <a:pt x="216349" y="290579"/>
                  </a:lnTo>
                  <a:lnTo>
                    <a:pt x="162190" y="65302"/>
                  </a:lnTo>
                  <a:lnTo>
                    <a:pt x="0"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1102;p24">
              <a:extLst>
                <a:ext uri="{FF2B5EF4-FFF2-40B4-BE49-F238E27FC236}">
                  <a16:creationId xmlns:a16="http://schemas.microsoft.com/office/drawing/2014/main" id="{B3E19CDE-61FA-401B-A591-1529DD445C2D}"/>
                </a:ext>
              </a:extLst>
            </p:cNvPr>
            <p:cNvSpPr/>
            <p:nvPr/>
          </p:nvSpPr>
          <p:spPr>
            <a:xfrm>
              <a:off x="5101717" y="4257084"/>
              <a:ext cx="109578" cy="53390"/>
            </a:xfrm>
            <a:custGeom>
              <a:avLst/>
              <a:gdLst/>
              <a:ahLst/>
              <a:cxnLst/>
              <a:rect l="l" t="t" r="r" b="b"/>
              <a:pathLst>
                <a:path w="109578" h="53390" extrusionOk="0">
                  <a:moveTo>
                    <a:pt x="108112" y="15494"/>
                  </a:moveTo>
                  <a:cubicBezTo>
                    <a:pt x="105923" y="7604"/>
                    <a:pt x="100212" y="9505"/>
                    <a:pt x="93739" y="11502"/>
                  </a:cubicBezTo>
                  <a:cubicBezTo>
                    <a:pt x="86772" y="14353"/>
                    <a:pt x="79100" y="15019"/>
                    <a:pt x="71752" y="13403"/>
                  </a:cubicBezTo>
                  <a:cubicBezTo>
                    <a:pt x="66003" y="10627"/>
                    <a:pt x="60683" y="7043"/>
                    <a:pt x="55952" y="2757"/>
                  </a:cubicBezTo>
                  <a:cubicBezTo>
                    <a:pt x="53077" y="1017"/>
                    <a:pt x="49794" y="67"/>
                    <a:pt x="46434" y="0"/>
                  </a:cubicBezTo>
                  <a:cubicBezTo>
                    <a:pt x="46434" y="1996"/>
                    <a:pt x="49860" y="13688"/>
                    <a:pt x="49860" y="13688"/>
                  </a:cubicBezTo>
                  <a:cubicBezTo>
                    <a:pt x="49860" y="13688"/>
                    <a:pt x="17308" y="13688"/>
                    <a:pt x="13977" y="13688"/>
                  </a:cubicBezTo>
                  <a:cubicBezTo>
                    <a:pt x="11045" y="13070"/>
                    <a:pt x="8171" y="14952"/>
                    <a:pt x="7552" y="17880"/>
                  </a:cubicBezTo>
                  <a:cubicBezTo>
                    <a:pt x="7200" y="19572"/>
                    <a:pt x="7676" y="21339"/>
                    <a:pt x="8837" y="22623"/>
                  </a:cubicBezTo>
                  <a:cubicBezTo>
                    <a:pt x="8104" y="22680"/>
                    <a:pt x="7381" y="22680"/>
                    <a:pt x="6648" y="22623"/>
                  </a:cubicBezTo>
                  <a:cubicBezTo>
                    <a:pt x="-15" y="21102"/>
                    <a:pt x="-2870" y="31368"/>
                    <a:pt x="3792" y="32889"/>
                  </a:cubicBezTo>
                  <a:cubicBezTo>
                    <a:pt x="5582" y="33231"/>
                    <a:pt x="7399" y="33487"/>
                    <a:pt x="9218" y="33649"/>
                  </a:cubicBezTo>
                  <a:cubicBezTo>
                    <a:pt x="4839" y="35360"/>
                    <a:pt x="3792" y="42584"/>
                    <a:pt x="9218" y="43154"/>
                  </a:cubicBezTo>
                  <a:lnTo>
                    <a:pt x="10836" y="43154"/>
                  </a:lnTo>
                  <a:cubicBezTo>
                    <a:pt x="11645" y="43373"/>
                    <a:pt x="12501" y="43373"/>
                    <a:pt x="13310" y="43154"/>
                  </a:cubicBezTo>
                  <a:lnTo>
                    <a:pt x="14262" y="43154"/>
                  </a:lnTo>
                  <a:cubicBezTo>
                    <a:pt x="13701" y="46358"/>
                    <a:pt x="15852" y="49418"/>
                    <a:pt x="19059" y="49970"/>
                  </a:cubicBezTo>
                  <a:cubicBezTo>
                    <a:pt x="19107" y="49979"/>
                    <a:pt x="19164" y="49989"/>
                    <a:pt x="19212" y="49998"/>
                  </a:cubicBezTo>
                  <a:cubicBezTo>
                    <a:pt x="35107" y="52089"/>
                    <a:pt x="58522" y="58458"/>
                    <a:pt x="72894" y="45341"/>
                  </a:cubicBezTo>
                  <a:cubicBezTo>
                    <a:pt x="82774" y="44295"/>
                    <a:pt x="92416" y="41662"/>
                    <a:pt x="101449" y="37546"/>
                  </a:cubicBezTo>
                  <a:cubicBezTo>
                    <a:pt x="110491" y="33839"/>
                    <a:pt x="110777" y="24904"/>
                    <a:pt x="108112" y="154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1103;p24">
              <a:extLst>
                <a:ext uri="{FF2B5EF4-FFF2-40B4-BE49-F238E27FC236}">
                  <a16:creationId xmlns:a16="http://schemas.microsoft.com/office/drawing/2014/main" id="{B1F575B1-CEB0-4875-9AF0-9AC332116D07}"/>
                </a:ext>
              </a:extLst>
            </p:cNvPr>
            <p:cNvSpPr/>
            <p:nvPr/>
          </p:nvSpPr>
          <p:spPr>
            <a:xfrm>
              <a:off x="4984781" y="4223327"/>
              <a:ext cx="67863" cy="55821"/>
            </a:xfrm>
            <a:custGeom>
              <a:avLst/>
              <a:gdLst/>
              <a:ahLst/>
              <a:cxnLst/>
              <a:rect l="l" t="t" r="r" b="b"/>
              <a:pathLst>
                <a:path w="67863" h="55821" extrusionOk="0">
                  <a:moveTo>
                    <a:pt x="62477" y="30335"/>
                  </a:moveTo>
                  <a:lnTo>
                    <a:pt x="60192" y="30335"/>
                  </a:lnTo>
                  <a:cubicBezTo>
                    <a:pt x="62420" y="28253"/>
                    <a:pt x="62534" y="24764"/>
                    <a:pt x="60459" y="22540"/>
                  </a:cubicBezTo>
                  <a:cubicBezTo>
                    <a:pt x="59564" y="21590"/>
                    <a:pt x="58355" y="20981"/>
                    <a:pt x="57051" y="20829"/>
                  </a:cubicBezTo>
                  <a:cubicBezTo>
                    <a:pt x="53720" y="20829"/>
                    <a:pt x="20216" y="13890"/>
                    <a:pt x="20216" y="13890"/>
                  </a:cubicBezTo>
                  <a:lnTo>
                    <a:pt x="16123" y="108"/>
                  </a:lnTo>
                  <a:cubicBezTo>
                    <a:pt x="16123" y="-653"/>
                    <a:pt x="10317" y="2864"/>
                    <a:pt x="10127" y="2959"/>
                  </a:cubicBezTo>
                  <a:cubicBezTo>
                    <a:pt x="4406" y="6723"/>
                    <a:pt x="694" y="12873"/>
                    <a:pt x="37" y="19689"/>
                  </a:cubicBezTo>
                  <a:cubicBezTo>
                    <a:pt x="-400" y="29232"/>
                    <a:pt x="3035" y="38557"/>
                    <a:pt x="9555" y="45543"/>
                  </a:cubicBezTo>
                  <a:cubicBezTo>
                    <a:pt x="15638" y="51503"/>
                    <a:pt x="23785" y="54906"/>
                    <a:pt x="32304" y="55049"/>
                  </a:cubicBezTo>
                  <a:cubicBezTo>
                    <a:pt x="36302" y="55049"/>
                    <a:pt x="40204" y="55049"/>
                    <a:pt x="43726" y="55809"/>
                  </a:cubicBezTo>
                  <a:cubicBezTo>
                    <a:pt x="46981" y="56018"/>
                    <a:pt x="49789" y="53556"/>
                    <a:pt x="49998" y="50305"/>
                  </a:cubicBezTo>
                  <a:cubicBezTo>
                    <a:pt x="49998" y="50210"/>
                    <a:pt x="50008" y="50106"/>
                    <a:pt x="50008" y="50011"/>
                  </a:cubicBezTo>
                  <a:lnTo>
                    <a:pt x="51055" y="50011"/>
                  </a:lnTo>
                  <a:cubicBezTo>
                    <a:pt x="51835" y="50201"/>
                    <a:pt x="52654" y="50201"/>
                    <a:pt x="53435" y="50011"/>
                  </a:cubicBezTo>
                  <a:lnTo>
                    <a:pt x="55148" y="50011"/>
                  </a:lnTo>
                  <a:cubicBezTo>
                    <a:pt x="60859" y="50011"/>
                    <a:pt x="61334" y="42977"/>
                    <a:pt x="57432" y="40505"/>
                  </a:cubicBezTo>
                  <a:cubicBezTo>
                    <a:pt x="59240" y="40505"/>
                    <a:pt x="61049" y="40505"/>
                    <a:pt x="62953" y="40505"/>
                  </a:cubicBezTo>
                  <a:cubicBezTo>
                    <a:pt x="69901" y="40885"/>
                    <a:pt x="69234" y="30239"/>
                    <a:pt x="62477" y="3033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1104;p24">
              <a:extLst>
                <a:ext uri="{FF2B5EF4-FFF2-40B4-BE49-F238E27FC236}">
                  <a16:creationId xmlns:a16="http://schemas.microsoft.com/office/drawing/2014/main" id="{8B2EBB4F-93FB-4ED9-A0DE-43EACF8D0350}"/>
                </a:ext>
              </a:extLst>
            </p:cNvPr>
            <p:cNvSpPr/>
            <p:nvPr/>
          </p:nvSpPr>
          <p:spPr>
            <a:xfrm>
              <a:off x="5132255" y="3894454"/>
              <a:ext cx="67293" cy="97715"/>
            </a:xfrm>
            <a:custGeom>
              <a:avLst/>
              <a:gdLst/>
              <a:ahLst/>
              <a:cxnLst/>
              <a:rect l="l" t="t" r="r" b="b"/>
              <a:pathLst>
                <a:path w="67293" h="97715" extrusionOk="0">
                  <a:moveTo>
                    <a:pt x="24367" y="97715"/>
                  </a:moveTo>
                  <a:cubicBezTo>
                    <a:pt x="15153" y="97344"/>
                    <a:pt x="6435" y="93466"/>
                    <a:pt x="0" y="86879"/>
                  </a:cubicBezTo>
                  <a:cubicBezTo>
                    <a:pt x="1333" y="69769"/>
                    <a:pt x="23224" y="4848"/>
                    <a:pt x="67294" y="0"/>
                  </a:cubicBezTo>
                  <a:cubicBezTo>
                    <a:pt x="55310" y="8431"/>
                    <a:pt x="45811" y="19923"/>
                    <a:pt x="39786" y="33269"/>
                  </a:cubicBezTo>
                  <a:cubicBezTo>
                    <a:pt x="33000" y="54323"/>
                    <a:pt x="27841" y="75872"/>
                    <a:pt x="24367" y="977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1105;p24">
              <a:extLst>
                <a:ext uri="{FF2B5EF4-FFF2-40B4-BE49-F238E27FC236}">
                  <a16:creationId xmlns:a16="http://schemas.microsoft.com/office/drawing/2014/main" id="{11B66586-8DA0-4B00-8299-461F55BB45E1}"/>
                </a:ext>
              </a:extLst>
            </p:cNvPr>
            <p:cNvSpPr/>
            <p:nvPr/>
          </p:nvSpPr>
          <p:spPr>
            <a:xfrm>
              <a:off x="5305132" y="3960902"/>
              <a:ext cx="81740" cy="121566"/>
            </a:xfrm>
            <a:custGeom>
              <a:avLst/>
              <a:gdLst/>
              <a:ahLst/>
              <a:cxnLst/>
              <a:rect l="l" t="t" r="r" b="b"/>
              <a:pathLst>
                <a:path w="81740" h="121566" extrusionOk="0">
                  <a:moveTo>
                    <a:pt x="75168" y="117100"/>
                  </a:moveTo>
                  <a:cubicBezTo>
                    <a:pt x="75168" y="117100"/>
                    <a:pt x="31289" y="132214"/>
                    <a:pt x="355" y="106834"/>
                  </a:cubicBezTo>
                  <a:cubicBezTo>
                    <a:pt x="-2977" y="101036"/>
                    <a:pt x="18249" y="26514"/>
                    <a:pt x="18249" y="26514"/>
                  </a:cubicBezTo>
                  <a:cubicBezTo>
                    <a:pt x="18249" y="26514"/>
                    <a:pt x="36714" y="-11507"/>
                    <a:pt x="65840" y="3511"/>
                  </a:cubicBezTo>
                  <a:cubicBezTo>
                    <a:pt x="94966" y="18530"/>
                    <a:pt x="75168" y="117100"/>
                    <a:pt x="75168" y="11710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1106;p24">
              <a:extLst>
                <a:ext uri="{FF2B5EF4-FFF2-40B4-BE49-F238E27FC236}">
                  <a16:creationId xmlns:a16="http://schemas.microsoft.com/office/drawing/2014/main" id="{E6B89343-A2B5-4BF4-ADAE-FE77EEFCEE1F}"/>
                </a:ext>
              </a:extLst>
            </p:cNvPr>
            <p:cNvSpPr/>
            <p:nvPr/>
          </p:nvSpPr>
          <p:spPr>
            <a:xfrm>
              <a:off x="2821998" y="4049582"/>
              <a:ext cx="101559" cy="177370"/>
            </a:xfrm>
            <a:custGeom>
              <a:avLst/>
              <a:gdLst/>
              <a:ahLst/>
              <a:cxnLst/>
              <a:rect l="l" t="t" r="r" b="b"/>
              <a:pathLst>
                <a:path w="101559" h="177370" extrusionOk="0">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1107;p24">
              <a:extLst>
                <a:ext uri="{FF2B5EF4-FFF2-40B4-BE49-F238E27FC236}">
                  <a16:creationId xmlns:a16="http://schemas.microsoft.com/office/drawing/2014/main" id="{D8D8B60C-F8BB-42E3-89CA-458BEFBC531D}"/>
                </a:ext>
              </a:extLst>
            </p:cNvPr>
            <p:cNvSpPr/>
            <p:nvPr/>
          </p:nvSpPr>
          <p:spPr>
            <a:xfrm>
              <a:off x="2814097" y="3945071"/>
              <a:ext cx="67769" cy="130685"/>
            </a:xfrm>
            <a:custGeom>
              <a:avLst/>
              <a:gdLst/>
              <a:ahLst/>
              <a:cxnLst/>
              <a:rect l="l" t="t" r="r" b="b"/>
              <a:pathLst>
                <a:path w="67769" h="130685" extrusionOk="0">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1108;p24">
              <a:extLst>
                <a:ext uri="{FF2B5EF4-FFF2-40B4-BE49-F238E27FC236}">
                  <a16:creationId xmlns:a16="http://schemas.microsoft.com/office/drawing/2014/main" id="{ACCEC4F9-C20C-414E-9A46-50C98560D44C}"/>
                </a:ext>
              </a:extLst>
            </p:cNvPr>
            <p:cNvSpPr/>
            <p:nvPr/>
          </p:nvSpPr>
          <p:spPr>
            <a:xfrm>
              <a:off x="2966810" y="4837262"/>
              <a:ext cx="145801" cy="82247"/>
            </a:xfrm>
            <a:custGeom>
              <a:avLst/>
              <a:gdLst/>
              <a:ahLst/>
              <a:cxnLst/>
              <a:rect l="l" t="t" r="r" b="b"/>
              <a:pathLst>
                <a:path w="145801" h="82247" extrusionOk="0">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1109;p24">
              <a:extLst>
                <a:ext uri="{FF2B5EF4-FFF2-40B4-BE49-F238E27FC236}">
                  <a16:creationId xmlns:a16="http://schemas.microsoft.com/office/drawing/2014/main" id="{2835A5FF-5DA6-45AC-B686-E881075E1E93}"/>
                </a:ext>
              </a:extLst>
            </p:cNvPr>
            <p:cNvSpPr/>
            <p:nvPr/>
          </p:nvSpPr>
          <p:spPr>
            <a:xfrm>
              <a:off x="2969244" y="4850979"/>
              <a:ext cx="143767" cy="68530"/>
            </a:xfrm>
            <a:custGeom>
              <a:avLst/>
              <a:gdLst/>
              <a:ahLst/>
              <a:cxnLst/>
              <a:rect l="l" t="t" r="r" b="b"/>
              <a:pathLst>
                <a:path w="143767" h="68530" extrusionOk="0">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1110;p24">
              <a:extLst>
                <a:ext uri="{FF2B5EF4-FFF2-40B4-BE49-F238E27FC236}">
                  <a16:creationId xmlns:a16="http://schemas.microsoft.com/office/drawing/2014/main" id="{1C6FAD1A-054C-4C1C-9610-70F8871B4AA9}"/>
                </a:ext>
              </a:extLst>
            </p:cNvPr>
            <p:cNvSpPr/>
            <p:nvPr/>
          </p:nvSpPr>
          <p:spPr>
            <a:xfrm>
              <a:off x="2864165" y="4805303"/>
              <a:ext cx="146191" cy="82209"/>
            </a:xfrm>
            <a:custGeom>
              <a:avLst/>
              <a:gdLst/>
              <a:ahLst/>
              <a:cxnLst/>
              <a:rect l="l" t="t" r="r" b="b"/>
              <a:pathLst>
                <a:path w="146191" h="82209" extrusionOk="0">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1111;p24">
              <a:extLst>
                <a:ext uri="{FF2B5EF4-FFF2-40B4-BE49-F238E27FC236}">
                  <a16:creationId xmlns:a16="http://schemas.microsoft.com/office/drawing/2014/main" id="{A206B3D3-135C-4FC7-B8FD-ED7A18C307BD}"/>
                </a:ext>
              </a:extLst>
            </p:cNvPr>
            <p:cNvSpPr/>
            <p:nvPr/>
          </p:nvSpPr>
          <p:spPr>
            <a:xfrm>
              <a:off x="2866543" y="4818565"/>
              <a:ext cx="143767" cy="68566"/>
            </a:xfrm>
            <a:custGeom>
              <a:avLst/>
              <a:gdLst/>
              <a:ahLst/>
              <a:cxnLst/>
              <a:rect l="l" t="t" r="r" b="b"/>
              <a:pathLst>
                <a:path w="143767" h="68566" extrusionOk="0">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1112;p24">
              <a:extLst>
                <a:ext uri="{FF2B5EF4-FFF2-40B4-BE49-F238E27FC236}">
                  <a16:creationId xmlns:a16="http://schemas.microsoft.com/office/drawing/2014/main" id="{D60F3145-2BE6-4105-B988-D25DFECBE43A}"/>
                </a:ext>
              </a:extLst>
            </p:cNvPr>
            <p:cNvSpPr/>
            <p:nvPr/>
          </p:nvSpPr>
          <p:spPr>
            <a:xfrm>
              <a:off x="2858160" y="4267254"/>
              <a:ext cx="210834" cy="594226"/>
            </a:xfrm>
            <a:custGeom>
              <a:avLst/>
              <a:gdLst/>
              <a:ahLst/>
              <a:cxnLst/>
              <a:rect l="l" t="t" r="r" b="b"/>
              <a:pathLst>
                <a:path w="210834" h="594226" extrusionOk="0">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1113;p24">
              <a:extLst>
                <a:ext uri="{FF2B5EF4-FFF2-40B4-BE49-F238E27FC236}">
                  <a16:creationId xmlns:a16="http://schemas.microsoft.com/office/drawing/2014/main" id="{3A61CF28-30A5-4417-8041-B317E209481F}"/>
                </a:ext>
              </a:extLst>
            </p:cNvPr>
            <p:cNvSpPr/>
            <p:nvPr/>
          </p:nvSpPr>
          <p:spPr>
            <a:xfrm>
              <a:off x="2884049" y="3772563"/>
              <a:ext cx="155365" cy="247695"/>
            </a:xfrm>
            <a:custGeom>
              <a:avLst/>
              <a:gdLst/>
              <a:ahLst/>
              <a:cxnLst/>
              <a:rect l="l" t="t" r="r" b="b"/>
              <a:pathLst>
                <a:path w="155365" h="247695" extrusionOk="0">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1114;p24">
              <a:extLst>
                <a:ext uri="{FF2B5EF4-FFF2-40B4-BE49-F238E27FC236}">
                  <a16:creationId xmlns:a16="http://schemas.microsoft.com/office/drawing/2014/main" id="{1D11A3FE-9A3D-4FD6-98D1-D4090FBD3A27}"/>
                </a:ext>
              </a:extLst>
            </p:cNvPr>
            <p:cNvSpPr/>
            <p:nvPr/>
          </p:nvSpPr>
          <p:spPr>
            <a:xfrm>
              <a:off x="2832349" y="3948237"/>
              <a:ext cx="239208" cy="394751"/>
            </a:xfrm>
            <a:custGeom>
              <a:avLst/>
              <a:gdLst/>
              <a:ahLst/>
              <a:cxnLst/>
              <a:rect l="l" t="t" r="r" b="b"/>
              <a:pathLst>
                <a:path w="239208" h="394751" extrusionOk="0">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1115;p24">
              <a:extLst>
                <a:ext uri="{FF2B5EF4-FFF2-40B4-BE49-F238E27FC236}">
                  <a16:creationId xmlns:a16="http://schemas.microsoft.com/office/drawing/2014/main" id="{7D83AD47-15E3-43DA-AE38-D963CB19761A}"/>
                </a:ext>
              </a:extLst>
            </p:cNvPr>
            <p:cNvSpPr/>
            <p:nvPr/>
          </p:nvSpPr>
          <p:spPr>
            <a:xfrm>
              <a:off x="3011886" y="4098914"/>
              <a:ext cx="63391" cy="288487"/>
            </a:xfrm>
            <a:custGeom>
              <a:avLst/>
              <a:gdLst/>
              <a:ahLst/>
              <a:cxnLst/>
              <a:rect l="l" t="t" r="r" b="b"/>
              <a:pathLst>
                <a:path w="63391" h="288487" extrusionOk="0">
                  <a:moveTo>
                    <a:pt x="21226" y="268241"/>
                  </a:moveTo>
                  <a:lnTo>
                    <a:pt x="0" y="24144"/>
                  </a:lnTo>
                  <a:lnTo>
                    <a:pt x="45592" y="0"/>
                  </a:lnTo>
                  <a:lnTo>
                    <a:pt x="63391" y="14923"/>
                  </a:lnTo>
                  <a:lnTo>
                    <a:pt x="57109" y="234117"/>
                  </a:lnTo>
                  <a:lnTo>
                    <a:pt x="57109" y="234117"/>
                  </a:lnTo>
                  <a:lnTo>
                    <a:pt x="57109" y="240200"/>
                  </a:lnTo>
                  <a:lnTo>
                    <a:pt x="57109" y="240200"/>
                  </a:lnTo>
                  <a:lnTo>
                    <a:pt x="57109" y="247995"/>
                  </a:lnTo>
                  <a:cubicBezTo>
                    <a:pt x="57109" y="247995"/>
                    <a:pt x="58061" y="266435"/>
                    <a:pt x="23224" y="288488"/>
                  </a:cubicBezTo>
                  <a:cubicBezTo>
                    <a:pt x="23224" y="288488"/>
                    <a:pt x="22653" y="282689"/>
                    <a:pt x="22177" y="277271"/>
                  </a:cubicBezTo>
                  <a:lnTo>
                    <a:pt x="22177" y="277271"/>
                  </a:lnTo>
                  <a:lnTo>
                    <a:pt x="21321" y="267766"/>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1116;p24">
              <a:extLst>
                <a:ext uri="{FF2B5EF4-FFF2-40B4-BE49-F238E27FC236}">
                  <a16:creationId xmlns:a16="http://schemas.microsoft.com/office/drawing/2014/main" id="{83431936-88A1-42BD-A65E-65F461EF3DB0}"/>
                </a:ext>
              </a:extLst>
            </p:cNvPr>
            <p:cNvSpPr/>
            <p:nvPr/>
          </p:nvSpPr>
          <p:spPr>
            <a:xfrm>
              <a:off x="2997806" y="3997207"/>
              <a:ext cx="83658" cy="135231"/>
            </a:xfrm>
            <a:custGeom>
              <a:avLst/>
              <a:gdLst/>
              <a:ahLst/>
              <a:cxnLst/>
              <a:rect l="l" t="t" r="r" b="b"/>
              <a:pathLst>
                <a:path w="83658" h="135231" extrusionOk="0">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1117;p24">
              <a:extLst>
                <a:ext uri="{FF2B5EF4-FFF2-40B4-BE49-F238E27FC236}">
                  <a16:creationId xmlns:a16="http://schemas.microsoft.com/office/drawing/2014/main" id="{39FBDB78-946F-4AC3-A0C2-6022CA320367}"/>
                </a:ext>
              </a:extLst>
            </p:cNvPr>
            <p:cNvSpPr/>
            <p:nvPr/>
          </p:nvSpPr>
          <p:spPr>
            <a:xfrm>
              <a:off x="2888823" y="3761654"/>
              <a:ext cx="150557" cy="165637"/>
            </a:xfrm>
            <a:custGeom>
              <a:avLst/>
              <a:gdLst/>
              <a:ahLst/>
              <a:cxnLst/>
              <a:rect l="l" t="t" r="r" b="b"/>
              <a:pathLst>
                <a:path w="150557" h="165637" extrusionOk="0">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1118;p24">
              <a:extLst>
                <a:ext uri="{FF2B5EF4-FFF2-40B4-BE49-F238E27FC236}">
                  <a16:creationId xmlns:a16="http://schemas.microsoft.com/office/drawing/2014/main" id="{484D9EB1-A089-4095-8B11-049A902D7CFF}"/>
                </a:ext>
              </a:extLst>
            </p:cNvPr>
            <p:cNvSpPr/>
            <p:nvPr/>
          </p:nvSpPr>
          <p:spPr>
            <a:xfrm>
              <a:off x="2091982" y="2625612"/>
              <a:ext cx="210167" cy="307273"/>
            </a:xfrm>
            <a:custGeom>
              <a:avLst/>
              <a:gdLst/>
              <a:ahLst/>
              <a:cxnLst/>
              <a:rect l="l" t="t" r="r" b="b"/>
              <a:pathLst>
                <a:path w="210167" h="307273" extrusionOk="0">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1119;p24">
              <a:extLst>
                <a:ext uri="{FF2B5EF4-FFF2-40B4-BE49-F238E27FC236}">
                  <a16:creationId xmlns:a16="http://schemas.microsoft.com/office/drawing/2014/main" id="{06E17995-7017-4DBC-AD45-AFCC7335C514}"/>
                </a:ext>
              </a:extLst>
            </p:cNvPr>
            <p:cNvSpPr/>
            <p:nvPr/>
          </p:nvSpPr>
          <p:spPr>
            <a:xfrm>
              <a:off x="2269538" y="2847336"/>
              <a:ext cx="39152" cy="227300"/>
            </a:xfrm>
            <a:custGeom>
              <a:avLst/>
              <a:gdLst/>
              <a:ahLst/>
              <a:cxnLst/>
              <a:rect l="l" t="t" r="r" b="b"/>
              <a:pathLst>
                <a:path w="39152" h="227300" extrusionOk="0">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1120;p24">
              <a:extLst>
                <a:ext uri="{FF2B5EF4-FFF2-40B4-BE49-F238E27FC236}">
                  <a16:creationId xmlns:a16="http://schemas.microsoft.com/office/drawing/2014/main" id="{48683D4C-C8A2-475C-87A3-62AAD55567FC}"/>
                </a:ext>
              </a:extLst>
            </p:cNvPr>
            <p:cNvSpPr/>
            <p:nvPr/>
          </p:nvSpPr>
          <p:spPr>
            <a:xfrm>
              <a:off x="2185896" y="2622782"/>
              <a:ext cx="100407" cy="124097"/>
            </a:xfrm>
            <a:custGeom>
              <a:avLst/>
              <a:gdLst/>
              <a:ahLst/>
              <a:cxnLst/>
              <a:rect l="l" t="t" r="r" b="b"/>
              <a:pathLst>
                <a:path w="100407" h="124097" extrusionOk="0">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1121;p24">
              <a:extLst>
                <a:ext uri="{FF2B5EF4-FFF2-40B4-BE49-F238E27FC236}">
                  <a16:creationId xmlns:a16="http://schemas.microsoft.com/office/drawing/2014/main" id="{2338D4CC-D306-4ED1-9591-17DD0FE502F0}"/>
                </a:ext>
              </a:extLst>
            </p:cNvPr>
            <p:cNvSpPr/>
            <p:nvPr/>
          </p:nvSpPr>
          <p:spPr>
            <a:xfrm>
              <a:off x="2142363" y="2757613"/>
              <a:ext cx="124104" cy="138364"/>
            </a:xfrm>
            <a:custGeom>
              <a:avLst/>
              <a:gdLst/>
              <a:ahLst/>
              <a:cxnLst/>
              <a:rect l="l" t="t" r="r" b="b"/>
              <a:pathLst>
                <a:path w="124104" h="138364" extrusionOk="0">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1122;p24">
              <a:extLst>
                <a:ext uri="{FF2B5EF4-FFF2-40B4-BE49-F238E27FC236}">
                  <a16:creationId xmlns:a16="http://schemas.microsoft.com/office/drawing/2014/main" id="{6CBE9F9E-C8D4-4466-B6B7-279B3B8ED4C3}"/>
                </a:ext>
              </a:extLst>
            </p:cNvPr>
            <p:cNvSpPr/>
            <p:nvPr/>
          </p:nvSpPr>
          <p:spPr>
            <a:xfrm>
              <a:off x="2121718" y="2803072"/>
              <a:ext cx="180978" cy="208003"/>
            </a:xfrm>
            <a:custGeom>
              <a:avLst/>
              <a:gdLst/>
              <a:ahLst/>
              <a:cxnLst/>
              <a:rect l="l" t="t" r="r" b="b"/>
              <a:pathLst>
                <a:path w="180978" h="208003" extrusionOk="0">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1123;p24">
              <a:extLst>
                <a:ext uri="{FF2B5EF4-FFF2-40B4-BE49-F238E27FC236}">
                  <a16:creationId xmlns:a16="http://schemas.microsoft.com/office/drawing/2014/main" id="{189127DE-5106-4ED9-8DAE-5DE542882114}"/>
                </a:ext>
              </a:extLst>
            </p:cNvPr>
            <p:cNvSpPr/>
            <p:nvPr/>
          </p:nvSpPr>
          <p:spPr>
            <a:xfrm>
              <a:off x="2137334" y="2632700"/>
              <a:ext cx="133195" cy="163980"/>
            </a:xfrm>
            <a:custGeom>
              <a:avLst/>
              <a:gdLst/>
              <a:ahLst/>
              <a:cxnLst/>
              <a:rect l="l" t="t" r="r" b="b"/>
              <a:pathLst>
                <a:path w="133195" h="163980" extrusionOk="0">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1124;p24">
              <a:extLst>
                <a:ext uri="{FF2B5EF4-FFF2-40B4-BE49-F238E27FC236}">
                  <a16:creationId xmlns:a16="http://schemas.microsoft.com/office/drawing/2014/main" id="{7952C4E3-2C3B-4204-8A43-BE1BEB8DF531}"/>
                </a:ext>
              </a:extLst>
            </p:cNvPr>
            <p:cNvSpPr/>
            <p:nvPr/>
          </p:nvSpPr>
          <p:spPr>
            <a:xfrm>
              <a:off x="2131362" y="2631771"/>
              <a:ext cx="133630" cy="125556"/>
            </a:xfrm>
            <a:custGeom>
              <a:avLst/>
              <a:gdLst/>
              <a:ahLst/>
              <a:cxnLst/>
              <a:rect l="l" t="t" r="r" b="b"/>
              <a:pathLst>
                <a:path w="133630" h="125556" extrusionOk="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1125;p24">
              <a:extLst>
                <a:ext uri="{FF2B5EF4-FFF2-40B4-BE49-F238E27FC236}">
                  <a16:creationId xmlns:a16="http://schemas.microsoft.com/office/drawing/2014/main" id="{2E973018-28B2-4F1F-96D2-6925EBC283AF}"/>
                </a:ext>
              </a:extLst>
            </p:cNvPr>
            <p:cNvSpPr/>
            <p:nvPr/>
          </p:nvSpPr>
          <p:spPr>
            <a:xfrm>
              <a:off x="2137527" y="3718507"/>
              <a:ext cx="105640" cy="80438"/>
            </a:xfrm>
            <a:custGeom>
              <a:avLst/>
              <a:gdLst/>
              <a:ahLst/>
              <a:cxnLst/>
              <a:rect l="l" t="t" r="r" b="b"/>
              <a:pathLst>
                <a:path w="105640" h="80438" extrusionOk="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1126;p24">
              <a:extLst>
                <a:ext uri="{FF2B5EF4-FFF2-40B4-BE49-F238E27FC236}">
                  <a16:creationId xmlns:a16="http://schemas.microsoft.com/office/drawing/2014/main" id="{16995832-9591-4506-856C-8741653FE2DB}"/>
                </a:ext>
              </a:extLst>
            </p:cNvPr>
            <p:cNvSpPr/>
            <p:nvPr/>
          </p:nvSpPr>
          <p:spPr>
            <a:xfrm>
              <a:off x="2137841" y="3744079"/>
              <a:ext cx="105259" cy="54863"/>
            </a:xfrm>
            <a:custGeom>
              <a:avLst/>
              <a:gdLst/>
              <a:ahLst/>
              <a:cxnLst/>
              <a:rect l="l" t="t" r="r" b="b"/>
              <a:pathLst>
                <a:path w="105259" h="54863" extrusionOk="0">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1127;p24">
              <a:extLst>
                <a:ext uri="{FF2B5EF4-FFF2-40B4-BE49-F238E27FC236}">
                  <a16:creationId xmlns:a16="http://schemas.microsoft.com/office/drawing/2014/main" id="{807F8D1F-EA41-4FA9-851B-C4C40EE22EDE}"/>
                </a:ext>
              </a:extLst>
            </p:cNvPr>
            <p:cNvSpPr/>
            <p:nvPr/>
          </p:nvSpPr>
          <p:spPr>
            <a:xfrm>
              <a:off x="2226539" y="3701115"/>
              <a:ext cx="96273" cy="74358"/>
            </a:xfrm>
            <a:custGeom>
              <a:avLst/>
              <a:gdLst/>
              <a:ahLst/>
              <a:cxnLst/>
              <a:rect l="l" t="t" r="r" b="b"/>
              <a:pathLst>
                <a:path w="96273" h="74358" extrusionOk="0">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1128;p24">
              <a:extLst>
                <a:ext uri="{FF2B5EF4-FFF2-40B4-BE49-F238E27FC236}">
                  <a16:creationId xmlns:a16="http://schemas.microsoft.com/office/drawing/2014/main" id="{90519950-BD10-4782-9819-C35487103D9B}"/>
                </a:ext>
              </a:extLst>
            </p:cNvPr>
            <p:cNvSpPr/>
            <p:nvPr/>
          </p:nvSpPr>
          <p:spPr>
            <a:xfrm>
              <a:off x="2226484" y="3725354"/>
              <a:ext cx="95903" cy="50071"/>
            </a:xfrm>
            <a:custGeom>
              <a:avLst/>
              <a:gdLst/>
              <a:ahLst/>
              <a:cxnLst/>
              <a:rect l="l" t="t" r="r" b="b"/>
              <a:pathLst>
                <a:path w="95903" h="50071" extrusionOk="0">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1129;p24">
              <a:extLst>
                <a:ext uri="{FF2B5EF4-FFF2-40B4-BE49-F238E27FC236}">
                  <a16:creationId xmlns:a16="http://schemas.microsoft.com/office/drawing/2014/main" id="{E14A1167-53BD-47BA-9C82-6D2C370E3346}"/>
                </a:ext>
              </a:extLst>
            </p:cNvPr>
            <p:cNvSpPr/>
            <p:nvPr/>
          </p:nvSpPr>
          <p:spPr>
            <a:xfrm>
              <a:off x="2101518" y="3008174"/>
              <a:ext cx="205910" cy="717579"/>
            </a:xfrm>
            <a:custGeom>
              <a:avLst/>
              <a:gdLst/>
              <a:ahLst/>
              <a:cxnLst/>
              <a:rect l="l" t="t" r="r" b="b"/>
              <a:pathLst>
                <a:path w="205910" h="717579" extrusionOk="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1130;p24">
              <a:extLst>
                <a:ext uri="{FF2B5EF4-FFF2-40B4-BE49-F238E27FC236}">
                  <a16:creationId xmlns:a16="http://schemas.microsoft.com/office/drawing/2014/main" id="{C2AAD2C5-9934-4A43-865B-819A6695131F}"/>
                </a:ext>
              </a:extLst>
            </p:cNvPr>
            <p:cNvSpPr/>
            <p:nvPr/>
          </p:nvSpPr>
          <p:spPr>
            <a:xfrm>
              <a:off x="2096876" y="2994106"/>
              <a:ext cx="219176" cy="477454"/>
            </a:xfrm>
            <a:custGeom>
              <a:avLst/>
              <a:gdLst/>
              <a:ahLst/>
              <a:cxnLst/>
              <a:rect l="l" t="t" r="r" b="b"/>
              <a:pathLst>
                <a:path w="219176" h="477454" extrusionOk="0">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1131;p24">
              <a:extLst>
                <a:ext uri="{FF2B5EF4-FFF2-40B4-BE49-F238E27FC236}">
                  <a16:creationId xmlns:a16="http://schemas.microsoft.com/office/drawing/2014/main" id="{482E6FB0-E9EA-4E42-AFAD-364685D5A06E}"/>
                </a:ext>
              </a:extLst>
            </p:cNvPr>
            <p:cNvSpPr/>
            <p:nvPr/>
          </p:nvSpPr>
          <p:spPr>
            <a:xfrm>
              <a:off x="2115642" y="2850934"/>
              <a:ext cx="316003" cy="274536"/>
            </a:xfrm>
            <a:custGeom>
              <a:avLst/>
              <a:gdLst/>
              <a:ahLst/>
              <a:cxnLst/>
              <a:rect l="l" t="t" r="r" b="b"/>
              <a:pathLst>
                <a:path w="316003" h="274536" extrusionOk="0">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1132;p24">
              <a:extLst>
                <a:ext uri="{FF2B5EF4-FFF2-40B4-BE49-F238E27FC236}">
                  <a16:creationId xmlns:a16="http://schemas.microsoft.com/office/drawing/2014/main" id="{A92AA7F6-4EB1-4225-9FC2-A24BEFC00FED}"/>
                </a:ext>
              </a:extLst>
            </p:cNvPr>
            <p:cNvSpPr/>
            <p:nvPr/>
          </p:nvSpPr>
          <p:spPr>
            <a:xfrm>
              <a:off x="2110000" y="2833008"/>
              <a:ext cx="75991" cy="89275"/>
            </a:xfrm>
            <a:custGeom>
              <a:avLst/>
              <a:gdLst/>
              <a:ahLst/>
              <a:cxnLst/>
              <a:rect l="l" t="t" r="r" b="b"/>
              <a:pathLst>
                <a:path w="75991" h="89275" extrusionOk="0">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1133;p24">
              <a:extLst>
                <a:ext uri="{FF2B5EF4-FFF2-40B4-BE49-F238E27FC236}">
                  <a16:creationId xmlns:a16="http://schemas.microsoft.com/office/drawing/2014/main" id="{E38DCB11-9FEA-4DE6-B33F-0BCE5067B4B1}"/>
                </a:ext>
              </a:extLst>
            </p:cNvPr>
            <p:cNvSpPr/>
            <p:nvPr/>
          </p:nvSpPr>
          <p:spPr>
            <a:xfrm>
              <a:off x="2246717" y="2802864"/>
              <a:ext cx="61392" cy="64630"/>
            </a:xfrm>
            <a:custGeom>
              <a:avLst/>
              <a:gdLst/>
              <a:ahLst/>
              <a:cxnLst/>
              <a:rect l="l" t="t" r="r" b="b"/>
              <a:pathLst>
                <a:path w="61392" h="64630" extrusionOk="0">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1134;p24">
              <a:extLst>
                <a:ext uri="{FF2B5EF4-FFF2-40B4-BE49-F238E27FC236}">
                  <a16:creationId xmlns:a16="http://schemas.microsoft.com/office/drawing/2014/main" id="{BE4AB2CB-BF16-46B1-A541-0B2AACDC335E}"/>
                </a:ext>
              </a:extLst>
            </p:cNvPr>
            <p:cNvSpPr/>
            <p:nvPr/>
          </p:nvSpPr>
          <p:spPr>
            <a:xfrm>
              <a:off x="2092047" y="1119152"/>
              <a:ext cx="668082" cy="515307"/>
            </a:xfrm>
            <a:custGeom>
              <a:avLst/>
              <a:gdLst/>
              <a:ahLst/>
              <a:cxnLst/>
              <a:rect l="l" t="t" r="r" b="b"/>
              <a:pathLst>
                <a:path w="668082" h="515307" extrusionOk="0">
                  <a:moveTo>
                    <a:pt x="668083" y="310182"/>
                  </a:moveTo>
                  <a:lnTo>
                    <a:pt x="141345" y="6010"/>
                  </a:lnTo>
                  <a:lnTo>
                    <a:pt x="139346" y="4869"/>
                  </a:lnTo>
                  <a:lnTo>
                    <a:pt x="139346" y="4869"/>
                  </a:lnTo>
                  <a:cubicBezTo>
                    <a:pt x="124498" y="-3020"/>
                    <a:pt x="104415" y="-1594"/>
                    <a:pt x="82237" y="11143"/>
                  </a:cubicBezTo>
                  <a:cubicBezTo>
                    <a:pt x="36835" y="37378"/>
                    <a:pt x="0" y="101064"/>
                    <a:pt x="0" y="153723"/>
                  </a:cubicBezTo>
                  <a:cubicBezTo>
                    <a:pt x="0" y="180814"/>
                    <a:pt x="9994" y="199539"/>
                    <a:pt x="25890" y="207619"/>
                  </a:cubicBezTo>
                  <a:lnTo>
                    <a:pt x="559765" y="515307"/>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1135;p24">
              <a:extLst>
                <a:ext uri="{FF2B5EF4-FFF2-40B4-BE49-F238E27FC236}">
                  <a16:creationId xmlns:a16="http://schemas.microsoft.com/office/drawing/2014/main" id="{17585D10-BB9D-4BF3-B61B-9FFE6E751AB2}"/>
                </a:ext>
              </a:extLst>
            </p:cNvPr>
            <p:cNvSpPr/>
            <p:nvPr/>
          </p:nvSpPr>
          <p:spPr>
            <a:xfrm rot="-3598236">
              <a:off x="2590249" y="1465200"/>
              <a:ext cx="232417" cy="133906"/>
            </a:xfrm>
            <a:custGeom>
              <a:avLst/>
              <a:gdLst/>
              <a:ahLst/>
              <a:cxnLst/>
              <a:rect l="l" t="t" r="r" b="b"/>
              <a:pathLst>
                <a:path w="232624" h="134025" extrusionOk="0">
                  <a:moveTo>
                    <a:pt x="232625" y="67013"/>
                  </a:moveTo>
                  <a:cubicBezTo>
                    <a:pt x="232625" y="104023"/>
                    <a:pt x="180550" y="134026"/>
                    <a:pt x="116312" y="134026"/>
                  </a:cubicBezTo>
                  <a:cubicBezTo>
                    <a:pt x="52075" y="134026"/>
                    <a:pt x="0" y="104023"/>
                    <a:pt x="0" y="67013"/>
                  </a:cubicBezTo>
                  <a:cubicBezTo>
                    <a:pt x="0" y="30003"/>
                    <a:pt x="52075" y="0"/>
                    <a:pt x="116312" y="0"/>
                  </a:cubicBezTo>
                  <a:cubicBezTo>
                    <a:pt x="180550" y="0"/>
                    <a:pt x="232625" y="30003"/>
                    <a:pt x="232625" y="67013"/>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1136;p24">
              <a:extLst>
                <a:ext uri="{FF2B5EF4-FFF2-40B4-BE49-F238E27FC236}">
                  <a16:creationId xmlns:a16="http://schemas.microsoft.com/office/drawing/2014/main" id="{9CFE475D-0889-4A21-AF6F-A077A6289BCE}"/>
                </a:ext>
              </a:extLst>
            </p:cNvPr>
            <p:cNvSpPr/>
            <p:nvPr/>
          </p:nvSpPr>
          <p:spPr>
            <a:xfrm>
              <a:off x="2667422" y="1490358"/>
              <a:ext cx="274409" cy="269191"/>
            </a:xfrm>
            <a:custGeom>
              <a:avLst/>
              <a:gdLst/>
              <a:ahLst/>
              <a:cxnLst/>
              <a:rect l="l" t="t" r="r" b="b"/>
              <a:pathLst>
                <a:path w="274409" h="269191" extrusionOk="0">
                  <a:moveTo>
                    <a:pt x="274410" y="269192"/>
                  </a:moveTo>
                  <a:lnTo>
                    <a:pt x="0" y="111023"/>
                  </a:lnTo>
                  <a:lnTo>
                    <a:pt x="0" y="0"/>
                  </a:lnTo>
                  <a:lnTo>
                    <a:pt x="274410" y="158264"/>
                  </a:lnTo>
                  <a:lnTo>
                    <a:pt x="274410" y="26919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1137;p24">
              <a:extLst>
                <a:ext uri="{FF2B5EF4-FFF2-40B4-BE49-F238E27FC236}">
                  <a16:creationId xmlns:a16="http://schemas.microsoft.com/office/drawing/2014/main" id="{FC48F367-7FA0-43ED-A5F4-07419B206D77}"/>
                </a:ext>
              </a:extLst>
            </p:cNvPr>
            <p:cNvSpPr/>
            <p:nvPr/>
          </p:nvSpPr>
          <p:spPr>
            <a:xfrm>
              <a:off x="2667422" y="1454143"/>
              <a:ext cx="337610" cy="194669"/>
            </a:xfrm>
            <a:custGeom>
              <a:avLst/>
              <a:gdLst/>
              <a:ahLst/>
              <a:cxnLst/>
              <a:rect l="l" t="t" r="r" b="b"/>
              <a:pathLst>
                <a:path w="337610" h="194669" extrusionOk="0">
                  <a:moveTo>
                    <a:pt x="274410" y="194670"/>
                  </a:moveTo>
                  <a:lnTo>
                    <a:pt x="0" y="36501"/>
                  </a:lnTo>
                  <a:lnTo>
                    <a:pt x="63201" y="0"/>
                  </a:lnTo>
                  <a:lnTo>
                    <a:pt x="337611" y="158264"/>
                  </a:lnTo>
                  <a:lnTo>
                    <a:pt x="274410" y="194670"/>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1138;p24">
              <a:extLst>
                <a:ext uri="{FF2B5EF4-FFF2-40B4-BE49-F238E27FC236}">
                  <a16:creationId xmlns:a16="http://schemas.microsoft.com/office/drawing/2014/main" id="{50AF3775-2E6E-4B09-AB39-AC1502447603}"/>
                </a:ext>
              </a:extLst>
            </p:cNvPr>
            <p:cNvSpPr/>
            <p:nvPr/>
          </p:nvSpPr>
          <p:spPr>
            <a:xfrm rot="-1801764">
              <a:off x="2968958" y="1259916"/>
              <a:ext cx="690027" cy="1193572"/>
            </a:xfrm>
            <a:custGeom>
              <a:avLst/>
              <a:gdLst/>
              <a:ahLst/>
              <a:cxnLst/>
              <a:rect l="l" t="t" r="r" b="b"/>
              <a:pathLst>
                <a:path w="690640" h="1194633" extrusionOk="0">
                  <a:moveTo>
                    <a:pt x="690640" y="597317"/>
                  </a:moveTo>
                  <a:cubicBezTo>
                    <a:pt x="690640" y="927206"/>
                    <a:pt x="536035" y="1194633"/>
                    <a:pt x="345320" y="1194633"/>
                  </a:cubicBezTo>
                  <a:cubicBezTo>
                    <a:pt x="154605" y="1194633"/>
                    <a:pt x="0" y="927206"/>
                    <a:pt x="0" y="597317"/>
                  </a:cubicBezTo>
                  <a:cubicBezTo>
                    <a:pt x="0" y="267428"/>
                    <a:pt x="154605" y="0"/>
                    <a:pt x="345320" y="0"/>
                  </a:cubicBezTo>
                  <a:cubicBezTo>
                    <a:pt x="536035" y="0"/>
                    <a:pt x="690640" y="267428"/>
                    <a:pt x="690640" y="597317"/>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1139;p24">
              <a:extLst>
                <a:ext uri="{FF2B5EF4-FFF2-40B4-BE49-F238E27FC236}">
                  <a16:creationId xmlns:a16="http://schemas.microsoft.com/office/drawing/2014/main" id="{BA3D809A-2AE6-486E-B2B8-09CFDA90B5CD}"/>
                </a:ext>
              </a:extLst>
            </p:cNvPr>
            <p:cNvSpPr/>
            <p:nvPr/>
          </p:nvSpPr>
          <p:spPr>
            <a:xfrm>
              <a:off x="2858071" y="1161854"/>
              <a:ext cx="1027965" cy="1324206"/>
            </a:xfrm>
            <a:custGeom>
              <a:avLst/>
              <a:gdLst/>
              <a:ahLst/>
              <a:cxnLst/>
              <a:rect l="l" t="t" r="r" b="b"/>
              <a:pathLst>
                <a:path w="1027965" h="1324206" extrusionOk="0">
                  <a:moveTo>
                    <a:pt x="513983" y="1254422"/>
                  </a:moveTo>
                  <a:cubicBezTo>
                    <a:pt x="230816" y="1091119"/>
                    <a:pt x="0" y="692560"/>
                    <a:pt x="0" y="365955"/>
                  </a:cubicBezTo>
                  <a:cubicBezTo>
                    <a:pt x="0" y="39351"/>
                    <a:pt x="230436" y="-93439"/>
                    <a:pt x="513983" y="69863"/>
                  </a:cubicBezTo>
                  <a:cubicBezTo>
                    <a:pt x="797530" y="233165"/>
                    <a:pt x="1027966" y="631725"/>
                    <a:pt x="1027966" y="958234"/>
                  </a:cubicBezTo>
                  <a:cubicBezTo>
                    <a:pt x="1027966" y="1284744"/>
                    <a:pt x="797245" y="1417629"/>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1140;p24">
              <a:extLst>
                <a:ext uri="{FF2B5EF4-FFF2-40B4-BE49-F238E27FC236}">
                  <a16:creationId xmlns:a16="http://schemas.microsoft.com/office/drawing/2014/main" id="{8885A823-4847-4AE3-BD5C-8C2300645A15}"/>
                </a:ext>
              </a:extLst>
            </p:cNvPr>
            <p:cNvSpPr/>
            <p:nvPr/>
          </p:nvSpPr>
          <p:spPr>
            <a:xfrm>
              <a:off x="2800391" y="1195123"/>
              <a:ext cx="1027965" cy="1324248"/>
            </a:xfrm>
            <a:custGeom>
              <a:avLst/>
              <a:gdLst/>
              <a:ahLst/>
              <a:cxnLst/>
              <a:rect l="l" t="t" r="r" b="b"/>
              <a:pathLst>
                <a:path w="1027965" h="1324248" extrusionOk="0">
                  <a:moveTo>
                    <a:pt x="513983" y="1254422"/>
                  </a:moveTo>
                  <a:cubicBezTo>
                    <a:pt x="230721" y="1091119"/>
                    <a:pt x="0" y="692560"/>
                    <a:pt x="0" y="365955"/>
                  </a:cubicBezTo>
                  <a:cubicBezTo>
                    <a:pt x="0" y="39351"/>
                    <a:pt x="230341" y="-93439"/>
                    <a:pt x="513983" y="69863"/>
                  </a:cubicBezTo>
                  <a:cubicBezTo>
                    <a:pt x="797625" y="233165"/>
                    <a:pt x="1027966" y="631725"/>
                    <a:pt x="1027966" y="958234"/>
                  </a:cubicBezTo>
                  <a:cubicBezTo>
                    <a:pt x="1027966" y="1284744"/>
                    <a:pt x="797149" y="1417724"/>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663477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A6067-BE4A-4830-8616-AD9CC16D8F9C}"/>
              </a:ext>
            </a:extLst>
          </p:cNvPr>
          <p:cNvSpPr>
            <a:spLocks noGrp="1"/>
          </p:cNvSpPr>
          <p:nvPr>
            <p:ph type="title"/>
          </p:nvPr>
        </p:nvSpPr>
        <p:spPr>
          <a:xfrm>
            <a:off x="2277979" y="847023"/>
            <a:ext cx="8993203" cy="644893"/>
          </a:xfrm>
        </p:spPr>
        <p:txBody>
          <a:bodyPr/>
          <a:lstStyle/>
          <a:p>
            <a:r>
              <a:rPr lang="en-IN" b="1" dirty="0"/>
              <a:t>EXPLANATION OF MODULES-</a:t>
            </a:r>
          </a:p>
        </p:txBody>
      </p:sp>
      <p:sp>
        <p:nvSpPr>
          <p:cNvPr id="3" name="Text Placeholder 2">
            <a:extLst>
              <a:ext uri="{FF2B5EF4-FFF2-40B4-BE49-F238E27FC236}">
                <a16:creationId xmlns:a16="http://schemas.microsoft.com/office/drawing/2014/main" id="{073CD23F-658B-44F3-BFC2-0C54630A1DAC}"/>
              </a:ext>
            </a:extLst>
          </p:cNvPr>
          <p:cNvSpPr>
            <a:spLocks noGrp="1"/>
          </p:cNvSpPr>
          <p:nvPr>
            <p:ph type="body" idx="1"/>
          </p:nvPr>
        </p:nvSpPr>
        <p:spPr>
          <a:xfrm>
            <a:off x="952901" y="1790299"/>
            <a:ext cx="10828422" cy="4220678"/>
          </a:xfrm>
        </p:spPr>
        <p:txBody>
          <a:bodyPr/>
          <a:lstStyle/>
          <a:p>
            <a:pPr marL="0" indent="0">
              <a:buNone/>
            </a:pPr>
            <a:r>
              <a:rPr lang="en-IN" sz="2400" b="1" dirty="0">
                <a:solidFill>
                  <a:srgbClr val="FF0000"/>
                </a:solidFill>
                <a:latin typeface="Barlow Light" panose="00000400000000000000" pitchFamily="2" charset="0"/>
              </a:rPr>
              <a:t>1.     Uni-Variate Analysis </a:t>
            </a:r>
            <a:r>
              <a:rPr lang="en-IN" sz="2400" dirty="0">
                <a:solidFill>
                  <a:schemeClr val="tx1"/>
                </a:solidFill>
                <a:latin typeface="Barlow Light" panose="00000400000000000000" pitchFamily="2" charset="0"/>
              </a:rPr>
              <a:t>- </a:t>
            </a:r>
            <a:r>
              <a:rPr lang="en-US" sz="2400" dirty="0">
                <a:solidFill>
                  <a:schemeClr val="tx1"/>
                </a:solidFill>
                <a:latin typeface="Barlow Light" panose="00000400000000000000" pitchFamily="2" charset="0"/>
              </a:rPr>
              <a:t>It </a:t>
            </a:r>
            <a:r>
              <a:rPr lang="en-US" sz="2400" i="0" dirty="0">
                <a:solidFill>
                  <a:schemeClr val="tx1"/>
                </a:solidFill>
                <a:effectLst/>
                <a:latin typeface="Barlow Light" panose="00000400000000000000" pitchFamily="2" charset="0"/>
              </a:rPr>
              <a:t>is the technique of comparing and analyzing the</a:t>
            </a:r>
          </a:p>
          <a:p>
            <a:pPr marL="0" indent="0">
              <a:buNone/>
            </a:pPr>
            <a:r>
              <a:rPr lang="en-US" sz="2400" dirty="0">
                <a:solidFill>
                  <a:schemeClr val="tx1"/>
                </a:solidFill>
                <a:latin typeface="Barlow Light" panose="00000400000000000000" pitchFamily="2" charset="0"/>
              </a:rPr>
              <a:t>                                                       </a:t>
            </a:r>
            <a:r>
              <a:rPr lang="en-US" sz="2400" i="0" dirty="0">
                <a:solidFill>
                  <a:schemeClr val="tx1"/>
                </a:solidFill>
                <a:effectLst/>
                <a:latin typeface="Barlow Light" panose="00000400000000000000" pitchFamily="2" charset="0"/>
              </a:rPr>
              <a:t>dependency of a single predictor and a </a:t>
            </a:r>
            <a:r>
              <a:rPr lang="en-US" sz="2400" dirty="0">
                <a:solidFill>
                  <a:schemeClr val="tx1"/>
                </a:solidFill>
                <a:latin typeface="Barlow Light" panose="00000400000000000000" pitchFamily="2" charset="0"/>
              </a:rPr>
              <a:t>response</a:t>
            </a:r>
          </a:p>
          <a:p>
            <a:pPr marL="0" indent="0">
              <a:buNone/>
            </a:pPr>
            <a:r>
              <a:rPr lang="en-US" sz="2400" dirty="0">
                <a:solidFill>
                  <a:schemeClr val="tx1"/>
                </a:solidFill>
                <a:latin typeface="Barlow Light" panose="00000400000000000000" pitchFamily="2" charset="0"/>
              </a:rPr>
              <a:t>                                                       variable.</a:t>
            </a:r>
            <a:endParaRPr lang="en-IN" sz="2400" dirty="0">
              <a:solidFill>
                <a:schemeClr val="tx1"/>
              </a:solidFill>
              <a:latin typeface="Barlow Light" panose="00000400000000000000" pitchFamily="2" charset="0"/>
            </a:endParaRPr>
          </a:p>
          <a:p>
            <a:pPr marL="152396" indent="0">
              <a:buNone/>
            </a:pPr>
            <a:endParaRPr lang="en-IN" dirty="0"/>
          </a:p>
        </p:txBody>
      </p:sp>
      <p:pic>
        <p:nvPicPr>
          <p:cNvPr id="4" name="Picture 3">
            <a:extLst>
              <a:ext uri="{FF2B5EF4-FFF2-40B4-BE49-F238E27FC236}">
                <a16:creationId xmlns:a16="http://schemas.microsoft.com/office/drawing/2014/main" id="{AEEF5386-8CB8-4FBF-9E13-47B521FB00D8}"/>
              </a:ext>
            </a:extLst>
          </p:cNvPr>
          <p:cNvPicPr>
            <a:picLocks noChangeAspect="1"/>
          </p:cNvPicPr>
          <p:nvPr/>
        </p:nvPicPr>
        <p:blipFill rotWithShape="1">
          <a:blip r:embed="rId2">
            <a:extLst>
              <a:ext uri="{28A0092B-C50C-407E-A947-70E740481C1C}">
                <a14:useLocalDpi xmlns:a14="http://schemas.microsoft.com/office/drawing/2010/main" val="0"/>
              </a:ext>
            </a:extLst>
          </a:blip>
          <a:srcRect l="19579" t="41264" r="49000" b="29965"/>
          <a:stretch/>
        </p:blipFill>
        <p:spPr>
          <a:xfrm>
            <a:off x="2277979" y="3900638"/>
            <a:ext cx="7103444" cy="1973179"/>
          </a:xfrm>
          <a:prstGeom prst="rect">
            <a:avLst/>
          </a:prstGeom>
        </p:spPr>
      </p:pic>
    </p:spTree>
    <p:extLst>
      <p:ext uri="{BB962C8B-B14F-4D97-AF65-F5344CB8AC3E}">
        <p14:creationId xmlns:p14="http://schemas.microsoft.com/office/powerpoint/2010/main" val="4080550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A887D99-EB8D-4929-8155-76471B64A4A2}"/>
              </a:ext>
            </a:extLst>
          </p:cNvPr>
          <p:cNvSpPr>
            <a:spLocks noGrp="1"/>
          </p:cNvSpPr>
          <p:nvPr>
            <p:ph type="body" idx="1"/>
          </p:nvPr>
        </p:nvSpPr>
        <p:spPr>
          <a:xfrm>
            <a:off x="818147" y="1780673"/>
            <a:ext cx="10780128" cy="4401051"/>
          </a:xfrm>
        </p:spPr>
        <p:txBody>
          <a:bodyPr/>
          <a:lstStyle/>
          <a:p>
            <a:pPr marL="152396" indent="0">
              <a:buNone/>
            </a:pPr>
            <a:r>
              <a:rPr lang="en-IN" sz="2400" b="1" dirty="0">
                <a:solidFill>
                  <a:srgbClr val="FF0000"/>
                </a:solidFill>
                <a:latin typeface="Barlow Light" panose="00000400000000000000" pitchFamily="2" charset="0"/>
              </a:rPr>
              <a:t>2.   Finding Correlations</a:t>
            </a:r>
            <a:r>
              <a:rPr lang="en-IN" sz="2400" dirty="0">
                <a:solidFill>
                  <a:srgbClr val="FF0000"/>
                </a:solidFill>
                <a:latin typeface="Barlow Light" panose="00000400000000000000" pitchFamily="2" charset="0"/>
              </a:rPr>
              <a:t> </a:t>
            </a:r>
            <a:r>
              <a:rPr lang="en-IN" sz="2400" dirty="0">
                <a:solidFill>
                  <a:schemeClr val="tx1"/>
                </a:solidFill>
                <a:latin typeface="Barlow Light" panose="00000400000000000000" pitchFamily="2" charset="0"/>
              </a:rPr>
              <a:t>– It </a:t>
            </a:r>
            <a:r>
              <a:rPr lang="en-IN" sz="2400" dirty="0" err="1">
                <a:solidFill>
                  <a:schemeClr val="tx1"/>
                </a:solidFill>
                <a:latin typeface="Barlow Light" panose="00000400000000000000" pitchFamily="2" charset="0"/>
              </a:rPr>
              <a:t>i</a:t>
            </a:r>
            <a:r>
              <a:rPr lang="en-US" sz="2400" b="0" i="0" dirty="0">
                <a:solidFill>
                  <a:schemeClr val="tx1"/>
                </a:solidFill>
                <a:effectLst/>
                <a:latin typeface="Barlow Light" panose="00000400000000000000" pitchFamily="2" charset="0"/>
              </a:rPr>
              <a:t>s any statistical association, though it actually</a:t>
            </a:r>
          </a:p>
          <a:p>
            <a:pPr marL="152396" indent="0">
              <a:buNone/>
            </a:pPr>
            <a:r>
              <a:rPr lang="en-US" sz="2400" dirty="0">
                <a:solidFill>
                  <a:schemeClr val="tx1"/>
                </a:solidFill>
                <a:latin typeface="Barlow Light" panose="00000400000000000000" pitchFamily="2" charset="0"/>
              </a:rPr>
              <a:t>                                                       </a:t>
            </a:r>
            <a:r>
              <a:rPr lang="en-US" sz="2400" b="0" i="0" dirty="0">
                <a:solidFill>
                  <a:schemeClr val="tx1"/>
                </a:solidFill>
                <a:effectLst/>
                <a:latin typeface="Barlow Light" panose="00000400000000000000" pitchFamily="2" charset="0"/>
              </a:rPr>
              <a:t>refers to the degree to which a pair of variables</a:t>
            </a:r>
          </a:p>
          <a:p>
            <a:pPr marL="152396" indent="0">
              <a:buNone/>
            </a:pPr>
            <a:r>
              <a:rPr lang="en-US" sz="2400" dirty="0">
                <a:solidFill>
                  <a:schemeClr val="tx1"/>
                </a:solidFill>
                <a:latin typeface="Barlow Light" panose="00000400000000000000" pitchFamily="2" charset="0"/>
              </a:rPr>
              <a:t>                                                       </a:t>
            </a:r>
            <a:r>
              <a:rPr lang="en-US" sz="2400" b="0" i="0" dirty="0">
                <a:solidFill>
                  <a:schemeClr val="tx1"/>
                </a:solidFill>
                <a:effectLst/>
                <a:latin typeface="Barlow Light" panose="00000400000000000000" pitchFamily="2" charset="0"/>
              </a:rPr>
              <a:t>are </a:t>
            </a:r>
            <a:r>
              <a:rPr lang="en-US" sz="2400" dirty="0">
                <a:solidFill>
                  <a:schemeClr val="tx1"/>
                </a:solidFill>
                <a:latin typeface="Barlow Light" panose="00000400000000000000" pitchFamily="2" charset="0"/>
              </a:rPr>
              <a:t>linearly</a:t>
            </a:r>
            <a:r>
              <a:rPr lang="en-US" sz="2400" b="0" i="0" dirty="0">
                <a:solidFill>
                  <a:schemeClr val="tx1"/>
                </a:solidFill>
                <a:effectLst/>
                <a:latin typeface="Barlow Light" panose="00000400000000000000" pitchFamily="2" charset="0"/>
              </a:rPr>
              <a:t> related.</a:t>
            </a:r>
            <a:br>
              <a:rPr lang="en-US" sz="2400" b="0" i="0" dirty="0">
                <a:solidFill>
                  <a:schemeClr val="tx1"/>
                </a:solidFill>
                <a:effectLst/>
                <a:latin typeface="Barlow Light" panose="00000400000000000000" pitchFamily="2" charset="0"/>
              </a:rPr>
            </a:br>
            <a:br>
              <a:rPr lang="en-US" sz="2400" b="0" i="0" dirty="0">
                <a:solidFill>
                  <a:schemeClr val="tx1"/>
                </a:solidFill>
                <a:effectLst/>
                <a:latin typeface="Barlow Light" panose="00000400000000000000" pitchFamily="2" charset="0"/>
              </a:rPr>
            </a:br>
            <a:endParaRPr lang="en-IN" sz="2400" dirty="0"/>
          </a:p>
        </p:txBody>
      </p:sp>
      <p:pic>
        <p:nvPicPr>
          <p:cNvPr id="5" name="Picture 4">
            <a:extLst>
              <a:ext uri="{FF2B5EF4-FFF2-40B4-BE49-F238E27FC236}">
                <a16:creationId xmlns:a16="http://schemas.microsoft.com/office/drawing/2014/main" id="{F6C20DE8-2A50-4193-A73D-854E9258AB92}"/>
              </a:ext>
            </a:extLst>
          </p:cNvPr>
          <p:cNvPicPr>
            <a:picLocks noChangeAspect="1"/>
          </p:cNvPicPr>
          <p:nvPr/>
        </p:nvPicPr>
        <p:blipFill rotWithShape="1">
          <a:blip r:embed="rId2">
            <a:extLst>
              <a:ext uri="{28A0092B-C50C-407E-A947-70E740481C1C}">
                <a14:useLocalDpi xmlns:a14="http://schemas.microsoft.com/office/drawing/2010/main" val="0"/>
              </a:ext>
            </a:extLst>
          </a:blip>
          <a:srcRect l="19579" t="52912" r="48289" b="4140"/>
          <a:stretch/>
        </p:blipFill>
        <p:spPr>
          <a:xfrm>
            <a:off x="3878980" y="3561347"/>
            <a:ext cx="3917483" cy="2945331"/>
          </a:xfrm>
          <a:prstGeom prst="rect">
            <a:avLst/>
          </a:prstGeom>
        </p:spPr>
      </p:pic>
    </p:spTree>
    <p:extLst>
      <p:ext uri="{BB962C8B-B14F-4D97-AF65-F5344CB8AC3E}">
        <p14:creationId xmlns:p14="http://schemas.microsoft.com/office/powerpoint/2010/main" val="703231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D3F7043-BF9C-4AC7-A66A-575957DE959D}"/>
              </a:ext>
            </a:extLst>
          </p:cNvPr>
          <p:cNvSpPr>
            <a:spLocks noGrp="1"/>
          </p:cNvSpPr>
          <p:nvPr>
            <p:ph type="body" idx="1"/>
          </p:nvPr>
        </p:nvSpPr>
        <p:spPr>
          <a:xfrm>
            <a:off x="808522" y="1819175"/>
            <a:ext cx="9663763" cy="4363025"/>
          </a:xfrm>
        </p:spPr>
        <p:txBody>
          <a:bodyPr/>
          <a:lstStyle/>
          <a:p>
            <a:pPr marL="152396" indent="0">
              <a:buNone/>
            </a:pPr>
            <a:r>
              <a:rPr lang="en-US" sz="2200" b="1" i="0" dirty="0">
                <a:solidFill>
                  <a:srgbClr val="FF0000"/>
                </a:solidFill>
                <a:effectLst/>
                <a:latin typeface="Barlow Light" panose="00000400000000000000" pitchFamily="2" charset="0"/>
              </a:rPr>
              <a:t>3.     EDA</a:t>
            </a:r>
            <a:r>
              <a:rPr lang="en-US" sz="2200" b="0" i="0" dirty="0">
                <a:solidFill>
                  <a:srgbClr val="FF0000"/>
                </a:solidFill>
                <a:effectLst/>
                <a:latin typeface="Barlow Light" panose="00000400000000000000" pitchFamily="2" charset="0"/>
              </a:rPr>
              <a:t> </a:t>
            </a:r>
            <a:r>
              <a:rPr lang="en-US" sz="2200" b="0" i="0" dirty="0">
                <a:solidFill>
                  <a:schemeClr val="tx1"/>
                </a:solidFill>
                <a:effectLst/>
                <a:latin typeface="Barlow Light" panose="00000400000000000000" pitchFamily="2" charset="0"/>
              </a:rPr>
              <a:t>– It is an approach of analyzing data sets to summarize their main</a:t>
            </a:r>
            <a:br>
              <a:rPr lang="en-US" sz="2200" b="0" i="0" dirty="0">
                <a:solidFill>
                  <a:schemeClr val="tx1"/>
                </a:solidFill>
                <a:effectLst/>
                <a:latin typeface="Barlow Light" panose="00000400000000000000" pitchFamily="2" charset="0"/>
              </a:rPr>
            </a:br>
            <a:r>
              <a:rPr lang="en-US" sz="2200" b="0" i="0" dirty="0">
                <a:solidFill>
                  <a:schemeClr val="tx1"/>
                </a:solidFill>
                <a:effectLst/>
                <a:latin typeface="Barlow Light" panose="00000400000000000000" pitchFamily="2" charset="0"/>
              </a:rPr>
              <a:t>                      characteristics, often using statistical graphics and other data</a:t>
            </a:r>
            <a:br>
              <a:rPr lang="en-US" sz="2200" b="0" i="0" dirty="0">
                <a:solidFill>
                  <a:schemeClr val="tx1"/>
                </a:solidFill>
                <a:effectLst/>
                <a:latin typeface="Barlow Light" panose="00000400000000000000" pitchFamily="2" charset="0"/>
              </a:rPr>
            </a:br>
            <a:r>
              <a:rPr lang="en-US" sz="2200" b="0" i="0" dirty="0">
                <a:solidFill>
                  <a:schemeClr val="tx1"/>
                </a:solidFill>
                <a:effectLst/>
                <a:latin typeface="Barlow Light" panose="00000400000000000000" pitchFamily="2" charset="0"/>
              </a:rPr>
              <a:t>                      visualization methods.</a:t>
            </a:r>
            <a:br>
              <a:rPr lang="en-US" sz="2200" b="0" i="0" dirty="0">
                <a:solidFill>
                  <a:schemeClr val="tx1"/>
                </a:solidFill>
                <a:effectLst/>
                <a:latin typeface="Barlow Light" panose="00000400000000000000" pitchFamily="2" charset="0"/>
              </a:rPr>
            </a:br>
            <a:endParaRPr lang="en-IN" sz="2200" dirty="0">
              <a:solidFill>
                <a:schemeClr val="tx1"/>
              </a:solidFill>
            </a:endParaRPr>
          </a:p>
        </p:txBody>
      </p:sp>
      <p:pic>
        <p:nvPicPr>
          <p:cNvPr id="4" name="Picture 3">
            <a:extLst>
              <a:ext uri="{FF2B5EF4-FFF2-40B4-BE49-F238E27FC236}">
                <a16:creationId xmlns:a16="http://schemas.microsoft.com/office/drawing/2014/main" id="{DF1DC4DE-8883-457D-9F94-948A837800C2}"/>
              </a:ext>
            </a:extLst>
          </p:cNvPr>
          <p:cNvPicPr>
            <a:picLocks noChangeAspect="1"/>
          </p:cNvPicPr>
          <p:nvPr/>
        </p:nvPicPr>
        <p:blipFill rotWithShape="1">
          <a:blip r:embed="rId2">
            <a:extLst>
              <a:ext uri="{28A0092B-C50C-407E-A947-70E740481C1C}">
                <a14:useLocalDpi xmlns:a14="http://schemas.microsoft.com/office/drawing/2010/main" val="0"/>
              </a:ext>
            </a:extLst>
          </a:blip>
          <a:srcRect l="12711" t="28491" r="16869" b="31369"/>
          <a:stretch/>
        </p:blipFill>
        <p:spPr>
          <a:xfrm>
            <a:off x="1023485" y="3429000"/>
            <a:ext cx="8585736" cy="2752826"/>
          </a:xfrm>
          <a:prstGeom prst="rect">
            <a:avLst/>
          </a:prstGeom>
        </p:spPr>
      </p:pic>
    </p:spTree>
    <p:extLst>
      <p:ext uri="{BB962C8B-B14F-4D97-AF65-F5344CB8AC3E}">
        <p14:creationId xmlns:p14="http://schemas.microsoft.com/office/powerpoint/2010/main" val="13215929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E5DAB63-E8EA-4151-A3EF-8183B7562CFC}"/>
              </a:ext>
            </a:extLst>
          </p:cNvPr>
          <p:cNvSpPr>
            <a:spLocks noGrp="1"/>
          </p:cNvSpPr>
          <p:nvPr>
            <p:ph type="body" idx="1"/>
          </p:nvPr>
        </p:nvSpPr>
        <p:spPr>
          <a:xfrm>
            <a:off x="808522" y="1742173"/>
            <a:ext cx="9663764" cy="4440028"/>
          </a:xfrm>
        </p:spPr>
        <p:txBody>
          <a:bodyPr/>
          <a:lstStyle/>
          <a:p>
            <a:pPr marL="152396" indent="0">
              <a:buNone/>
            </a:pPr>
            <a:r>
              <a:rPr lang="en-US" sz="2200" b="1" i="0" dirty="0">
                <a:solidFill>
                  <a:srgbClr val="FF0000"/>
                </a:solidFill>
                <a:effectLst/>
                <a:latin typeface="Barlow Light" panose="00000400000000000000" pitchFamily="2" charset="0"/>
              </a:rPr>
              <a:t>4.     Clustering</a:t>
            </a:r>
            <a:r>
              <a:rPr lang="en-US" sz="2200" b="0" i="0" dirty="0">
                <a:solidFill>
                  <a:srgbClr val="FF0000"/>
                </a:solidFill>
                <a:effectLst/>
                <a:latin typeface="Barlow Light" panose="00000400000000000000" pitchFamily="2" charset="0"/>
              </a:rPr>
              <a:t> </a:t>
            </a:r>
            <a:r>
              <a:rPr lang="en-US" sz="2200" b="0" i="0" dirty="0">
                <a:solidFill>
                  <a:schemeClr val="tx1"/>
                </a:solidFill>
                <a:effectLst/>
                <a:latin typeface="Barlow Light" panose="00000400000000000000" pitchFamily="2" charset="0"/>
              </a:rPr>
              <a:t>– It </a:t>
            </a:r>
            <a:r>
              <a:rPr lang="en-US" sz="2200" i="0" dirty="0">
                <a:solidFill>
                  <a:schemeClr val="tx1"/>
                </a:solidFill>
                <a:effectLst/>
                <a:latin typeface="Barlow Light" panose="00000400000000000000" pitchFamily="2" charset="0"/>
              </a:rPr>
              <a:t>is the task of dividing the population or data points</a:t>
            </a:r>
            <a:br>
              <a:rPr lang="en-US" sz="2200" i="0" dirty="0">
                <a:solidFill>
                  <a:schemeClr val="tx1"/>
                </a:solidFill>
                <a:effectLst/>
                <a:latin typeface="Barlow Light" panose="00000400000000000000" pitchFamily="2" charset="0"/>
              </a:rPr>
            </a:br>
            <a:r>
              <a:rPr lang="en-US" sz="2200" i="0" dirty="0">
                <a:solidFill>
                  <a:schemeClr val="tx1"/>
                </a:solidFill>
                <a:effectLst/>
                <a:latin typeface="Barlow Light" panose="00000400000000000000" pitchFamily="2" charset="0"/>
              </a:rPr>
              <a:t>                                   into a number of groups such that data points in the same</a:t>
            </a:r>
            <a:br>
              <a:rPr lang="en-US" sz="2200" i="0" dirty="0">
                <a:solidFill>
                  <a:schemeClr val="tx1"/>
                </a:solidFill>
                <a:effectLst/>
                <a:latin typeface="Barlow Light" panose="00000400000000000000" pitchFamily="2" charset="0"/>
              </a:rPr>
            </a:br>
            <a:r>
              <a:rPr lang="en-US" sz="2200" i="0" dirty="0">
                <a:solidFill>
                  <a:schemeClr val="tx1"/>
                </a:solidFill>
                <a:effectLst/>
                <a:latin typeface="Barlow Light" panose="00000400000000000000" pitchFamily="2" charset="0"/>
              </a:rPr>
              <a:t>                                   groups are more similar to other data points in the same</a:t>
            </a:r>
            <a:br>
              <a:rPr lang="en-US" sz="2200" i="0" dirty="0">
                <a:solidFill>
                  <a:schemeClr val="tx1"/>
                </a:solidFill>
                <a:effectLst/>
                <a:latin typeface="Barlow Light" panose="00000400000000000000" pitchFamily="2" charset="0"/>
              </a:rPr>
            </a:br>
            <a:r>
              <a:rPr lang="en-US" sz="2200" i="0" dirty="0">
                <a:solidFill>
                  <a:schemeClr val="tx1"/>
                </a:solidFill>
                <a:effectLst/>
                <a:latin typeface="Barlow Light" panose="00000400000000000000" pitchFamily="2" charset="0"/>
              </a:rPr>
              <a:t>                                   group than those in other groups.</a:t>
            </a:r>
            <a:endParaRPr lang="en-IN" sz="2200" dirty="0"/>
          </a:p>
        </p:txBody>
      </p:sp>
      <p:pic>
        <p:nvPicPr>
          <p:cNvPr id="4" name="Picture 3">
            <a:extLst>
              <a:ext uri="{FF2B5EF4-FFF2-40B4-BE49-F238E27FC236}">
                <a16:creationId xmlns:a16="http://schemas.microsoft.com/office/drawing/2014/main" id="{4391CB55-358B-4D61-B870-F9D4398132E1}"/>
              </a:ext>
            </a:extLst>
          </p:cNvPr>
          <p:cNvPicPr>
            <a:picLocks noChangeAspect="1"/>
          </p:cNvPicPr>
          <p:nvPr/>
        </p:nvPicPr>
        <p:blipFill rotWithShape="1">
          <a:blip r:embed="rId2">
            <a:extLst>
              <a:ext uri="{28A0092B-C50C-407E-A947-70E740481C1C}">
                <a14:useLocalDpi xmlns:a14="http://schemas.microsoft.com/office/drawing/2010/main" val="0"/>
              </a:ext>
            </a:extLst>
          </a:blip>
          <a:srcRect l="19657" t="21474" r="28317" b="31930"/>
          <a:stretch/>
        </p:blipFill>
        <p:spPr>
          <a:xfrm>
            <a:off x="2762451" y="3580598"/>
            <a:ext cx="5871410" cy="2810577"/>
          </a:xfrm>
          <a:prstGeom prst="rect">
            <a:avLst/>
          </a:prstGeom>
        </p:spPr>
      </p:pic>
    </p:spTree>
    <p:extLst>
      <p:ext uri="{BB962C8B-B14F-4D97-AF65-F5344CB8AC3E}">
        <p14:creationId xmlns:p14="http://schemas.microsoft.com/office/powerpoint/2010/main" val="1134689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26E9525-CAA5-4D3F-87BD-2F6849EDDBBC}"/>
              </a:ext>
            </a:extLst>
          </p:cNvPr>
          <p:cNvSpPr>
            <a:spLocks noGrp="1"/>
          </p:cNvSpPr>
          <p:nvPr>
            <p:ph type="body" idx="1"/>
          </p:nvPr>
        </p:nvSpPr>
        <p:spPr>
          <a:xfrm>
            <a:off x="798897" y="1790299"/>
            <a:ext cx="10809169" cy="4291850"/>
          </a:xfrm>
        </p:spPr>
        <p:txBody>
          <a:bodyPr/>
          <a:lstStyle/>
          <a:p>
            <a:pPr marL="152396" indent="0">
              <a:buNone/>
            </a:pPr>
            <a:r>
              <a:rPr lang="en-US" sz="2200" b="1" i="0" dirty="0">
                <a:solidFill>
                  <a:srgbClr val="FF0000"/>
                </a:solidFill>
                <a:effectLst/>
                <a:latin typeface="Barlow Light" panose="00000400000000000000" pitchFamily="2" charset="0"/>
              </a:rPr>
              <a:t>5.     Evaluation of the Model </a:t>
            </a:r>
            <a:r>
              <a:rPr lang="en-US" sz="2200" b="0" i="0" dirty="0">
                <a:solidFill>
                  <a:schemeClr val="tx1"/>
                </a:solidFill>
                <a:effectLst/>
                <a:latin typeface="Barlow Light" panose="00000400000000000000" pitchFamily="2" charset="0"/>
              </a:rPr>
              <a:t>- Model Evaluation is the subsidiary part of the model</a:t>
            </a:r>
            <a:br>
              <a:rPr lang="en-US" sz="2200" b="0" i="0" dirty="0">
                <a:solidFill>
                  <a:schemeClr val="tx1"/>
                </a:solidFill>
                <a:effectLst/>
                <a:latin typeface="Barlow Light" panose="00000400000000000000" pitchFamily="2" charset="0"/>
              </a:rPr>
            </a:br>
            <a:r>
              <a:rPr lang="en-US" sz="2200" b="0" i="0" dirty="0">
                <a:solidFill>
                  <a:schemeClr val="tx1"/>
                </a:solidFill>
                <a:effectLst/>
                <a:latin typeface="Barlow Light" panose="00000400000000000000" pitchFamily="2" charset="0"/>
              </a:rPr>
              <a:t>                                                              development process. It is the phase that is decided</a:t>
            </a:r>
            <a:br>
              <a:rPr lang="en-US" sz="2200" b="0" i="0" dirty="0">
                <a:solidFill>
                  <a:schemeClr val="tx1"/>
                </a:solidFill>
                <a:effectLst/>
                <a:latin typeface="Barlow Light" panose="00000400000000000000" pitchFamily="2" charset="0"/>
              </a:rPr>
            </a:br>
            <a:r>
              <a:rPr lang="en-US" sz="2200" b="0" i="0" dirty="0">
                <a:solidFill>
                  <a:schemeClr val="tx1"/>
                </a:solidFill>
                <a:effectLst/>
                <a:latin typeface="Barlow Light" panose="00000400000000000000" pitchFamily="2" charset="0"/>
              </a:rPr>
              <a:t>                                                              whether the model performs better. Therefore, it is</a:t>
            </a:r>
            <a:br>
              <a:rPr lang="en-US" sz="2200" b="0" i="0" dirty="0">
                <a:solidFill>
                  <a:schemeClr val="tx1"/>
                </a:solidFill>
                <a:effectLst/>
                <a:latin typeface="Barlow Light" panose="00000400000000000000" pitchFamily="2" charset="0"/>
              </a:rPr>
            </a:br>
            <a:r>
              <a:rPr lang="en-US" sz="2200" b="0" i="0" dirty="0">
                <a:solidFill>
                  <a:schemeClr val="tx1"/>
                </a:solidFill>
                <a:effectLst/>
                <a:latin typeface="Barlow Light" panose="00000400000000000000" pitchFamily="2" charset="0"/>
              </a:rPr>
              <a:t>                                                              critical to consider the model outcomes according to</a:t>
            </a:r>
            <a:br>
              <a:rPr lang="en-US" sz="2200" b="0" i="0" dirty="0">
                <a:solidFill>
                  <a:schemeClr val="tx1"/>
                </a:solidFill>
                <a:effectLst/>
                <a:latin typeface="Barlow Light" panose="00000400000000000000" pitchFamily="2" charset="0"/>
              </a:rPr>
            </a:br>
            <a:r>
              <a:rPr lang="en-US" sz="2200" b="0" i="0" dirty="0">
                <a:solidFill>
                  <a:schemeClr val="tx1"/>
                </a:solidFill>
                <a:effectLst/>
                <a:latin typeface="Barlow Light" panose="00000400000000000000" pitchFamily="2" charset="0"/>
              </a:rPr>
              <a:t>                                                              every possible evaluation method. Applying different</a:t>
            </a:r>
            <a:br>
              <a:rPr lang="en-US" sz="2200" b="0" i="0" dirty="0">
                <a:solidFill>
                  <a:schemeClr val="tx1"/>
                </a:solidFill>
                <a:effectLst/>
                <a:latin typeface="Barlow Light" panose="00000400000000000000" pitchFamily="2" charset="0"/>
              </a:rPr>
            </a:br>
            <a:r>
              <a:rPr lang="en-US" sz="2200" b="0" i="0" dirty="0">
                <a:solidFill>
                  <a:schemeClr val="tx1"/>
                </a:solidFill>
                <a:effectLst/>
                <a:latin typeface="Barlow Light" panose="00000400000000000000" pitchFamily="2" charset="0"/>
              </a:rPr>
              <a:t>                                                              methods can provide different perspectives.</a:t>
            </a:r>
            <a:endParaRPr lang="en-IN" sz="2200" dirty="0"/>
          </a:p>
        </p:txBody>
      </p:sp>
      <p:pic>
        <p:nvPicPr>
          <p:cNvPr id="4" name="Picture 3">
            <a:extLst>
              <a:ext uri="{FF2B5EF4-FFF2-40B4-BE49-F238E27FC236}">
                <a16:creationId xmlns:a16="http://schemas.microsoft.com/office/drawing/2014/main" id="{1CF4B650-B459-4F12-A44D-BB6B624693BF}"/>
              </a:ext>
            </a:extLst>
          </p:cNvPr>
          <p:cNvPicPr>
            <a:picLocks noChangeAspect="1"/>
          </p:cNvPicPr>
          <p:nvPr/>
        </p:nvPicPr>
        <p:blipFill rotWithShape="1">
          <a:blip r:embed="rId2">
            <a:extLst>
              <a:ext uri="{28A0092B-C50C-407E-A947-70E740481C1C}">
                <a14:useLocalDpi xmlns:a14="http://schemas.microsoft.com/office/drawing/2010/main" val="0"/>
              </a:ext>
            </a:extLst>
          </a:blip>
          <a:srcRect l="13750" t="37333" r="37158" b="20421"/>
          <a:stretch/>
        </p:blipFill>
        <p:spPr>
          <a:xfrm>
            <a:off x="3291841" y="4235116"/>
            <a:ext cx="5236142" cy="2300437"/>
          </a:xfrm>
          <a:prstGeom prst="rect">
            <a:avLst/>
          </a:prstGeom>
        </p:spPr>
      </p:pic>
    </p:spTree>
    <p:extLst>
      <p:ext uri="{BB962C8B-B14F-4D97-AF65-F5344CB8AC3E}">
        <p14:creationId xmlns:p14="http://schemas.microsoft.com/office/powerpoint/2010/main" val="42618228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0C364-E1FB-48CD-9D28-6CC2664AB201}"/>
              </a:ext>
            </a:extLst>
          </p:cNvPr>
          <p:cNvSpPr>
            <a:spLocks noGrp="1"/>
          </p:cNvSpPr>
          <p:nvPr>
            <p:ph type="title"/>
          </p:nvPr>
        </p:nvSpPr>
        <p:spPr>
          <a:xfrm>
            <a:off x="2310267" y="981776"/>
            <a:ext cx="6592400" cy="481263"/>
          </a:xfrm>
        </p:spPr>
        <p:txBody>
          <a:bodyPr/>
          <a:lstStyle/>
          <a:p>
            <a:r>
              <a:rPr lang="en-IN" b="1" dirty="0"/>
              <a:t>SNAPSHOT-</a:t>
            </a:r>
          </a:p>
        </p:txBody>
      </p:sp>
      <p:pic>
        <p:nvPicPr>
          <p:cNvPr id="5" name="Picture 4">
            <a:extLst>
              <a:ext uri="{FF2B5EF4-FFF2-40B4-BE49-F238E27FC236}">
                <a16:creationId xmlns:a16="http://schemas.microsoft.com/office/drawing/2014/main" id="{ACC26369-EF66-48D0-B400-948D19889491}"/>
              </a:ext>
            </a:extLst>
          </p:cNvPr>
          <p:cNvPicPr>
            <a:picLocks noChangeAspect="1"/>
          </p:cNvPicPr>
          <p:nvPr/>
        </p:nvPicPr>
        <p:blipFill rotWithShape="1">
          <a:blip r:embed="rId2">
            <a:extLst>
              <a:ext uri="{28A0092B-C50C-407E-A947-70E740481C1C}">
                <a14:useLocalDpi xmlns:a14="http://schemas.microsoft.com/office/drawing/2010/main" val="0"/>
              </a:ext>
            </a:extLst>
          </a:blip>
          <a:srcRect l="19658" t="29192" r="17342" b="32071"/>
          <a:stretch/>
        </p:blipFill>
        <p:spPr>
          <a:xfrm>
            <a:off x="5393356" y="863330"/>
            <a:ext cx="5248977" cy="1815436"/>
          </a:xfrm>
          <a:prstGeom prst="rect">
            <a:avLst/>
          </a:prstGeom>
        </p:spPr>
      </p:pic>
      <p:pic>
        <p:nvPicPr>
          <p:cNvPr id="7" name="Picture 6">
            <a:extLst>
              <a:ext uri="{FF2B5EF4-FFF2-40B4-BE49-F238E27FC236}">
                <a16:creationId xmlns:a16="http://schemas.microsoft.com/office/drawing/2014/main" id="{FF2F9B03-FB83-44FF-9D35-540629DDED4F}"/>
              </a:ext>
            </a:extLst>
          </p:cNvPr>
          <p:cNvPicPr>
            <a:picLocks noChangeAspect="1"/>
          </p:cNvPicPr>
          <p:nvPr/>
        </p:nvPicPr>
        <p:blipFill rotWithShape="1">
          <a:blip r:embed="rId3">
            <a:extLst>
              <a:ext uri="{28A0092B-C50C-407E-A947-70E740481C1C}">
                <a14:useLocalDpi xmlns:a14="http://schemas.microsoft.com/office/drawing/2010/main" val="0"/>
              </a:ext>
            </a:extLst>
          </a:blip>
          <a:srcRect l="19815" t="26947" r="43869" b="9053"/>
          <a:stretch/>
        </p:blipFill>
        <p:spPr>
          <a:xfrm>
            <a:off x="659534" y="3201364"/>
            <a:ext cx="3301465" cy="3272757"/>
          </a:xfrm>
          <a:prstGeom prst="rect">
            <a:avLst/>
          </a:prstGeom>
        </p:spPr>
      </p:pic>
      <p:pic>
        <p:nvPicPr>
          <p:cNvPr id="9" name="Picture 8">
            <a:extLst>
              <a:ext uri="{FF2B5EF4-FFF2-40B4-BE49-F238E27FC236}">
                <a16:creationId xmlns:a16="http://schemas.microsoft.com/office/drawing/2014/main" id="{5C766DF5-DC46-4CA9-BE75-42235F013100}"/>
              </a:ext>
            </a:extLst>
          </p:cNvPr>
          <p:cNvPicPr>
            <a:picLocks noChangeAspect="1"/>
          </p:cNvPicPr>
          <p:nvPr/>
        </p:nvPicPr>
        <p:blipFill rotWithShape="1">
          <a:blip r:embed="rId4">
            <a:extLst>
              <a:ext uri="{28A0092B-C50C-407E-A947-70E740481C1C}">
                <a14:useLocalDpi xmlns:a14="http://schemas.microsoft.com/office/drawing/2010/main" val="0"/>
              </a:ext>
            </a:extLst>
          </a:blip>
          <a:srcRect l="19816" t="23528" r="43868" b="12842"/>
          <a:stretch/>
        </p:blipFill>
        <p:spPr>
          <a:xfrm>
            <a:off x="4435660" y="3201363"/>
            <a:ext cx="3320680" cy="3272758"/>
          </a:xfrm>
          <a:prstGeom prst="rect">
            <a:avLst/>
          </a:prstGeom>
        </p:spPr>
      </p:pic>
    </p:spTree>
    <p:extLst>
      <p:ext uri="{BB962C8B-B14F-4D97-AF65-F5344CB8AC3E}">
        <p14:creationId xmlns:p14="http://schemas.microsoft.com/office/powerpoint/2010/main" val="333415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0881A-A9A6-4927-AD60-F6C72AEA391B}"/>
              </a:ext>
            </a:extLst>
          </p:cNvPr>
          <p:cNvSpPr>
            <a:spLocks noGrp="1"/>
          </p:cNvSpPr>
          <p:nvPr>
            <p:ph type="title"/>
          </p:nvPr>
        </p:nvSpPr>
        <p:spPr>
          <a:xfrm>
            <a:off x="2310266" y="826579"/>
            <a:ext cx="9288175" cy="676634"/>
          </a:xfrm>
        </p:spPr>
        <p:txBody>
          <a:bodyPr/>
          <a:lstStyle/>
          <a:p>
            <a:r>
              <a:rPr lang="en-IN" b="1" dirty="0"/>
              <a:t>RESULT AND DISCUSSION-</a:t>
            </a:r>
          </a:p>
        </p:txBody>
      </p:sp>
      <p:sp>
        <p:nvSpPr>
          <p:cNvPr id="3" name="Text Placeholder 2">
            <a:extLst>
              <a:ext uri="{FF2B5EF4-FFF2-40B4-BE49-F238E27FC236}">
                <a16:creationId xmlns:a16="http://schemas.microsoft.com/office/drawing/2014/main" id="{9172934F-CC63-4BB5-B657-DC427862428A}"/>
              </a:ext>
            </a:extLst>
          </p:cNvPr>
          <p:cNvSpPr>
            <a:spLocks noGrp="1"/>
          </p:cNvSpPr>
          <p:nvPr>
            <p:ph type="body" idx="1"/>
          </p:nvPr>
        </p:nvSpPr>
        <p:spPr>
          <a:xfrm>
            <a:off x="644892" y="4360245"/>
            <a:ext cx="8922619" cy="1671176"/>
          </a:xfrm>
        </p:spPr>
        <p:txBody>
          <a:bodyPr/>
          <a:lstStyle/>
          <a:p>
            <a:pPr marL="186262" indent="0">
              <a:buNone/>
            </a:pPr>
            <a:r>
              <a:rPr lang="en-US" sz="2000" dirty="0">
                <a:solidFill>
                  <a:schemeClr val="tx1"/>
                </a:solidFill>
                <a:latin typeface="Barlow Light" panose="00000400000000000000" pitchFamily="2" charset="0"/>
              </a:rPr>
              <a:t>This is the 3d scatter plot for the Annual Income vs Spending Score. We chose 3d scatter plot not just for aesthetics but for looking at the minute details of the plot to understand the dataset properly and where the actual clusters are forming in the plot which is not very clear inside a 2d scatter plot.</a:t>
            </a:r>
            <a:endParaRPr lang="en-IN" sz="2000" dirty="0">
              <a:solidFill>
                <a:schemeClr val="tx1"/>
              </a:solidFill>
              <a:latin typeface="Barlow Light" panose="00000400000000000000" pitchFamily="2" charset="0"/>
            </a:endParaRPr>
          </a:p>
        </p:txBody>
      </p:sp>
      <p:pic>
        <p:nvPicPr>
          <p:cNvPr id="5" name="Picture 4">
            <a:extLst>
              <a:ext uri="{FF2B5EF4-FFF2-40B4-BE49-F238E27FC236}">
                <a16:creationId xmlns:a16="http://schemas.microsoft.com/office/drawing/2014/main" id="{23076F24-6CAA-4819-8DBE-12F7BCFA0B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6829" y="1709320"/>
            <a:ext cx="5573027" cy="2444818"/>
          </a:xfrm>
          <a:prstGeom prst="rect">
            <a:avLst/>
          </a:prstGeom>
        </p:spPr>
      </p:pic>
    </p:spTree>
    <p:extLst>
      <p:ext uri="{BB962C8B-B14F-4D97-AF65-F5344CB8AC3E}">
        <p14:creationId xmlns:p14="http://schemas.microsoft.com/office/powerpoint/2010/main" val="748687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8BCC8-69FB-45F9-AACB-97C8769B1F06}"/>
              </a:ext>
            </a:extLst>
          </p:cNvPr>
          <p:cNvSpPr>
            <a:spLocks noGrp="1"/>
          </p:cNvSpPr>
          <p:nvPr>
            <p:ph type="title"/>
          </p:nvPr>
        </p:nvSpPr>
        <p:spPr>
          <a:xfrm>
            <a:off x="2743200" y="827773"/>
            <a:ext cx="5387600" cy="914400"/>
          </a:xfrm>
        </p:spPr>
        <p:txBody>
          <a:bodyPr/>
          <a:lstStyle/>
          <a:p>
            <a:r>
              <a:rPr lang="en-IN" b="1" dirty="0"/>
              <a:t>GROUP MEMBERS-</a:t>
            </a:r>
          </a:p>
        </p:txBody>
      </p:sp>
      <p:sp>
        <p:nvSpPr>
          <p:cNvPr id="3" name="Text Placeholder 2">
            <a:extLst>
              <a:ext uri="{FF2B5EF4-FFF2-40B4-BE49-F238E27FC236}">
                <a16:creationId xmlns:a16="http://schemas.microsoft.com/office/drawing/2014/main" id="{69785830-C660-44EB-89D1-9B13798CC1DF}"/>
              </a:ext>
            </a:extLst>
          </p:cNvPr>
          <p:cNvSpPr>
            <a:spLocks noGrp="1"/>
          </p:cNvSpPr>
          <p:nvPr>
            <p:ph type="body" idx="1"/>
          </p:nvPr>
        </p:nvSpPr>
        <p:spPr>
          <a:xfrm>
            <a:off x="2743200" y="1944303"/>
            <a:ext cx="6362298" cy="4237897"/>
          </a:xfrm>
        </p:spPr>
        <p:txBody>
          <a:bodyPr/>
          <a:lstStyle/>
          <a:p>
            <a:r>
              <a:rPr lang="en-IN" dirty="0">
                <a:solidFill>
                  <a:schemeClr val="tx1"/>
                </a:solidFill>
              </a:rPr>
              <a:t>HARSH KAKAIYA ( 20MIP10007 )</a:t>
            </a:r>
          </a:p>
          <a:p>
            <a:pPr marL="152396" indent="0">
              <a:buNone/>
            </a:pPr>
            <a:endParaRPr lang="en-IN" dirty="0">
              <a:solidFill>
                <a:schemeClr val="tx1"/>
              </a:solidFill>
            </a:endParaRPr>
          </a:p>
          <a:p>
            <a:r>
              <a:rPr lang="en-IN" dirty="0">
                <a:solidFill>
                  <a:schemeClr val="tx1"/>
                </a:solidFill>
              </a:rPr>
              <a:t>SOUMYADEV KUNDU ( 20MIP10011 )</a:t>
            </a:r>
          </a:p>
          <a:p>
            <a:endParaRPr lang="en-IN" dirty="0">
              <a:solidFill>
                <a:schemeClr val="tx1"/>
              </a:solidFill>
            </a:endParaRPr>
          </a:p>
          <a:p>
            <a:r>
              <a:rPr lang="en-IN" dirty="0">
                <a:solidFill>
                  <a:schemeClr val="tx1"/>
                </a:solidFill>
              </a:rPr>
              <a:t>VIVEK KUMAR ( 20MIP10016 )</a:t>
            </a:r>
          </a:p>
          <a:p>
            <a:endParaRPr lang="en-IN" dirty="0">
              <a:solidFill>
                <a:schemeClr val="tx1"/>
              </a:solidFill>
            </a:endParaRPr>
          </a:p>
          <a:p>
            <a:r>
              <a:rPr lang="en-IN" dirty="0">
                <a:solidFill>
                  <a:schemeClr val="tx1"/>
                </a:solidFill>
              </a:rPr>
              <a:t>SHREYASH JAISWAL ( 20MIP10046 )</a:t>
            </a:r>
          </a:p>
          <a:p>
            <a:endParaRPr lang="en-IN" dirty="0">
              <a:solidFill>
                <a:schemeClr val="tx1"/>
              </a:solidFill>
            </a:endParaRPr>
          </a:p>
          <a:p>
            <a:r>
              <a:rPr lang="en-IN" dirty="0">
                <a:solidFill>
                  <a:schemeClr val="tx1"/>
                </a:solidFill>
              </a:rPr>
              <a:t>SAMBHAV JAIN ( 20MIP10050 )</a:t>
            </a:r>
          </a:p>
        </p:txBody>
      </p:sp>
      <p:pic>
        <p:nvPicPr>
          <p:cNvPr id="13" name="Picture 12">
            <a:extLst>
              <a:ext uri="{FF2B5EF4-FFF2-40B4-BE49-F238E27FC236}">
                <a16:creationId xmlns:a16="http://schemas.microsoft.com/office/drawing/2014/main" id="{4A4EED92-C5C6-4152-9EDE-E4A6AC9E0BC6}"/>
              </a:ext>
            </a:extLst>
          </p:cNvPr>
          <p:cNvPicPr>
            <a:picLocks noChangeAspect="1"/>
          </p:cNvPicPr>
          <p:nvPr/>
        </p:nvPicPr>
        <p:blipFill rotWithShape="1">
          <a:blip r:embed="rId2">
            <a:extLst>
              <a:ext uri="{28A0092B-C50C-407E-A947-70E740481C1C}">
                <a14:useLocalDpi xmlns:a14="http://schemas.microsoft.com/office/drawing/2010/main" val="0"/>
              </a:ext>
            </a:extLst>
          </a:blip>
          <a:srcRect t="4827" b="6690"/>
          <a:stretch/>
        </p:blipFill>
        <p:spPr>
          <a:xfrm>
            <a:off x="8130800" y="620829"/>
            <a:ext cx="3092718" cy="2646948"/>
          </a:xfrm>
          <a:prstGeom prst="rect">
            <a:avLst/>
          </a:prstGeom>
        </p:spPr>
      </p:pic>
    </p:spTree>
    <p:extLst>
      <p:ext uri="{BB962C8B-B14F-4D97-AF65-F5344CB8AC3E}">
        <p14:creationId xmlns:p14="http://schemas.microsoft.com/office/powerpoint/2010/main" val="8610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2CB9A-EED4-48CE-BF47-14DC8567A92B}"/>
              </a:ext>
            </a:extLst>
          </p:cNvPr>
          <p:cNvSpPr>
            <a:spLocks noGrp="1"/>
          </p:cNvSpPr>
          <p:nvPr>
            <p:ph type="title"/>
          </p:nvPr>
        </p:nvSpPr>
        <p:spPr>
          <a:xfrm>
            <a:off x="2310267" y="842212"/>
            <a:ext cx="6592400" cy="659330"/>
          </a:xfrm>
        </p:spPr>
        <p:txBody>
          <a:bodyPr/>
          <a:lstStyle/>
          <a:p>
            <a:r>
              <a:rPr lang="en-IN" b="1" dirty="0"/>
              <a:t>REFERENCES-</a:t>
            </a:r>
          </a:p>
        </p:txBody>
      </p:sp>
      <p:sp>
        <p:nvSpPr>
          <p:cNvPr id="3" name="Text Placeholder 2">
            <a:extLst>
              <a:ext uri="{FF2B5EF4-FFF2-40B4-BE49-F238E27FC236}">
                <a16:creationId xmlns:a16="http://schemas.microsoft.com/office/drawing/2014/main" id="{9D9F5B57-88CB-4655-AA63-F49E12D7A183}"/>
              </a:ext>
            </a:extLst>
          </p:cNvPr>
          <p:cNvSpPr>
            <a:spLocks noGrp="1"/>
          </p:cNvSpPr>
          <p:nvPr>
            <p:ph type="body" idx="1"/>
          </p:nvPr>
        </p:nvSpPr>
        <p:spPr>
          <a:xfrm>
            <a:off x="1934678" y="1780674"/>
            <a:ext cx="7690585" cy="4494997"/>
          </a:xfrm>
        </p:spPr>
        <p:txBody>
          <a:bodyPr/>
          <a:lstStyle/>
          <a:p>
            <a:r>
              <a:rPr lang="en-IN" sz="2000" dirty="0">
                <a:solidFill>
                  <a:schemeClr val="tx1"/>
                </a:solidFill>
                <a:latin typeface="Barlow Light" panose="00000400000000000000" pitchFamily="2" charset="0"/>
                <a:hlinkClick r:id="rId2">
                  <a:extLst>
                    <a:ext uri="{A12FA001-AC4F-418D-AE19-62706E023703}">
                      <ahyp:hlinkClr xmlns:ahyp="http://schemas.microsoft.com/office/drawing/2018/hyperlinkcolor" val="tx"/>
                    </a:ext>
                  </a:extLst>
                </a:hlinkClick>
              </a:rPr>
              <a:t>https://www.researchgate.net/publication/316090145_Big_Data_Analytics_Based_Recommender_System_for_Value_Added_Services_VAS</a:t>
            </a:r>
            <a:endParaRPr lang="en-IN" sz="2000" dirty="0">
              <a:solidFill>
                <a:schemeClr val="tx1"/>
              </a:solidFill>
              <a:latin typeface="Barlow Light" panose="00000400000000000000" pitchFamily="2" charset="0"/>
            </a:endParaRPr>
          </a:p>
          <a:p>
            <a:r>
              <a:rPr lang="en-IN" sz="2000" dirty="0">
                <a:solidFill>
                  <a:schemeClr val="tx1"/>
                </a:solidFill>
                <a:latin typeface="Barlow Light" panose="00000400000000000000" pitchFamily="2" charset="0"/>
                <a:hlinkClick r:id="rId3">
                  <a:extLst>
                    <a:ext uri="{A12FA001-AC4F-418D-AE19-62706E023703}">
                      <ahyp:hlinkClr xmlns:ahyp="http://schemas.microsoft.com/office/drawing/2018/hyperlinkcolor" val="tx"/>
                    </a:ext>
                  </a:extLst>
                </a:hlinkClick>
              </a:rPr>
              <a:t>https://en.wikipedia.org/wiki/Market_segmentation</a:t>
            </a:r>
            <a:endParaRPr lang="en-IN" sz="2000" dirty="0">
              <a:solidFill>
                <a:schemeClr val="tx1"/>
              </a:solidFill>
              <a:latin typeface="Barlow Light" panose="00000400000000000000" pitchFamily="2" charset="0"/>
            </a:endParaRPr>
          </a:p>
          <a:p>
            <a:r>
              <a:rPr lang="en-IN" sz="2000" dirty="0">
                <a:solidFill>
                  <a:schemeClr val="tx1"/>
                </a:solidFill>
                <a:latin typeface="Barlow Light" panose="00000400000000000000" pitchFamily="2" charset="0"/>
                <a:hlinkClick r:id="rId4">
                  <a:extLst>
                    <a:ext uri="{A12FA001-AC4F-418D-AE19-62706E023703}">
                      <ahyp:hlinkClr xmlns:ahyp="http://schemas.microsoft.com/office/drawing/2018/hyperlinkcolor" val="tx"/>
                    </a:ext>
                  </a:extLst>
                </a:hlinkClick>
              </a:rPr>
              <a:t>https://www.analyticsvidhya.com/blog/2021/01/in-depth-intuition-of-k-means-clustering-algorithm-in-machine-learning/</a:t>
            </a:r>
            <a:endParaRPr lang="en-IN" sz="2000" dirty="0">
              <a:solidFill>
                <a:schemeClr val="tx1"/>
              </a:solidFill>
              <a:latin typeface="Barlow Light" panose="00000400000000000000" pitchFamily="2" charset="0"/>
            </a:endParaRPr>
          </a:p>
          <a:p>
            <a:r>
              <a:rPr lang="en-IN" sz="2000" dirty="0">
                <a:solidFill>
                  <a:schemeClr val="tx1"/>
                </a:solidFill>
                <a:latin typeface="Barlow Light" panose="00000400000000000000" pitchFamily="2" charset="0"/>
                <a:hlinkClick r:id="rId5">
                  <a:extLst>
                    <a:ext uri="{A12FA001-AC4F-418D-AE19-62706E023703}">
                      <ahyp:hlinkClr xmlns:ahyp="http://schemas.microsoft.com/office/drawing/2018/hyperlinkcolor" val="tx"/>
                    </a:ext>
                  </a:extLst>
                </a:hlinkClick>
              </a:rPr>
              <a:t>https://docs.treasuredata.com/display/public/PD/Real-Time+Segmentation</a:t>
            </a:r>
            <a:endParaRPr lang="en-IN" sz="2000" dirty="0">
              <a:solidFill>
                <a:schemeClr val="tx1"/>
              </a:solidFill>
              <a:latin typeface="Barlow Light" panose="00000400000000000000" pitchFamily="2" charset="0"/>
            </a:endParaRPr>
          </a:p>
          <a:p>
            <a:r>
              <a:rPr lang="en-US" sz="2000" dirty="0">
                <a:solidFill>
                  <a:schemeClr val="tx1"/>
                </a:solidFill>
                <a:latin typeface="Barlow Light" panose="00000400000000000000" pitchFamily="2" charset="0"/>
                <a:hlinkClick r:id="rId6">
                  <a:extLst>
                    <a:ext uri="{A12FA001-AC4F-418D-AE19-62706E023703}">
                      <ahyp:hlinkClr xmlns:ahyp="http://schemas.microsoft.com/office/drawing/2018/hyperlinkcolor" val="tx"/>
                    </a:ext>
                  </a:extLst>
                </a:hlinkClick>
              </a:rPr>
              <a:t>https://magento.com/sites/default/files8/2019-01/introduction-to-customer-segmentation-v2.pdf</a:t>
            </a:r>
            <a:endParaRPr lang="en-US" sz="2000" dirty="0">
              <a:solidFill>
                <a:schemeClr val="tx1"/>
              </a:solidFill>
              <a:latin typeface="Barlow Light" panose="00000400000000000000" pitchFamily="2" charset="0"/>
            </a:endParaRPr>
          </a:p>
          <a:p>
            <a:pPr marL="186262" indent="0">
              <a:buNone/>
            </a:pPr>
            <a:endParaRPr lang="en-US" sz="2000" dirty="0">
              <a:solidFill>
                <a:schemeClr val="tx1"/>
              </a:solidFill>
              <a:latin typeface="Barlow Light" panose="00000400000000000000" pitchFamily="2" charset="0"/>
            </a:endParaRPr>
          </a:p>
          <a:p>
            <a:endParaRPr lang="en-IN" sz="2000" b="1" dirty="0">
              <a:solidFill>
                <a:schemeClr val="tx1"/>
              </a:solidFill>
              <a:latin typeface="Barlow Light" panose="00000400000000000000" pitchFamily="2" charset="0"/>
            </a:endParaRPr>
          </a:p>
          <a:p>
            <a:endParaRPr lang="en-IN" sz="2000" b="1" dirty="0">
              <a:solidFill>
                <a:schemeClr val="tx1"/>
              </a:solidFill>
              <a:latin typeface="Barlow Light" panose="00000400000000000000" pitchFamily="2" charset="0"/>
            </a:endParaRPr>
          </a:p>
          <a:p>
            <a:endParaRPr lang="en-IN" dirty="0"/>
          </a:p>
        </p:txBody>
      </p:sp>
      <p:pic>
        <p:nvPicPr>
          <p:cNvPr id="5" name="Picture 4">
            <a:extLst>
              <a:ext uri="{FF2B5EF4-FFF2-40B4-BE49-F238E27FC236}">
                <a16:creationId xmlns:a16="http://schemas.microsoft.com/office/drawing/2014/main" id="{AF8FEE16-FADB-4F59-BF4E-8DAAC7C62BD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0307" y="365332"/>
            <a:ext cx="1786087" cy="1275776"/>
          </a:xfrm>
          <a:prstGeom prst="rect">
            <a:avLst/>
          </a:prstGeom>
        </p:spPr>
      </p:pic>
    </p:spTree>
    <p:extLst>
      <p:ext uri="{BB962C8B-B14F-4D97-AF65-F5344CB8AC3E}">
        <p14:creationId xmlns:p14="http://schemas.microsoft.com/office/powerpoint/2010/main" val="1765064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2791F-0CB3-4262-9685-C6D10EF8DFA2}"/>
              </a:ext>
            </a:extLst>
          </p:cNvPr>
          <p:cNvSpPr>
            <a:spLocks noGrp="1"/>
          </p:cNvSpPr>
          <p:nvPr>
            <p:ph type="title"/>
          </p:nvPr>
        </p:nvSpPr>
        <p:spPr>
          <a:xfrm>
            <a:off x="2319688" y="885523"/>
            <a:ext cx="5811112" cy="606393"/>
          </a:xfrm>
        </p:spPr>
        <p:txBody>
          <a:bodyPr/>
          <a:lstStyle/>
          <a:p>
            <a:r>
              <a:rPr lang="en-IN" b="1" dirty="0"/>
              <a:t>CONCLUSION-</a:t>
            </a:r>
          </a:p>
        </p:txBody>
      </p:sp>
      <p:sp>
        <p:nvSpPr>
          <p:cNvPr id="3" name="Text Placeholder 2">
            <a:extLst>
              <a:ext uri="{FF2B5EF4-FFF2-40B4-BE49-F238E27FC236}">
                <a16:creationId xmlns:a16="http://schemas.microsoft.com/office/drawing/2014/main" id="{B11E2C3B-BFD9-48E3-8ECB-63FCC08C88C0}"/>
              </a:ext>
            </a:extLst>
          </p:cNvPr>
          <p:cNvSpPr>
            <a:spLocks noGrp="1"/>
          </p:cNvSpPr>
          <p:nvPr>
            <p:ph type="body" idx="1"/>
          </p:nvPr>
        </p:nvSpPr>
        <p:spPr>
          <a:xfrm>
            <a:off x="1405288" y="1761423"/>
            <a:ext cx="6725512" cy="4677878"/>
          </a:xfrm>
        </p:spPr>
        <p:txBody>
          <a:bodyPr/>
          <a:lstStyle/>
          <a:p>
            <a:pPr marL="152396" indent="0">
              <a:buNone/>
            </a:pPr>
            <a:r>
              <a:rPr lang="en-US" sz="2400" dirty="0">
                <a:solidFill>
                  <a:schemeClr val="tx1"/>
                </a:solidFill>
                <a:latin typeface="Barlow Light" panose="00000400000000000000" pitchFamily="2" charset="0"/>
              </a:rPr>
              <a:t>Customer Segmentation is separating a market into distinct groups of potential consumers who share common characteristics and interests and who are likely to be attracted to particular products or services. Segmentation allows you to develop products and plans which fit the needs of customers more efficiently. It is a marketing approach that encompasses the identification of different groups of customers with different needs or responses to marketing activity. This process also considers which of these segments to target.</a:t>
            </a:r>
          </a:p>
          <a:p>
            <a:pPr marL="152396" indent="0">
              <a:buNone/>
            </a:pPr>
            <a:endParaRPr lang="en-IN" dirty="0"/>
          </a:p>
        </p:txBody>
      </p:sp>
      <p:pic>
        <p:nvPicPr>
          <p:cNvPr id="5" name="Picture 4">
            <a:extLst>
              <a:ext uri="{FF2B5EF4-FFF2-40B4-BE49-F238E27FC236}">
                <a16:creationId xmlns:a16="http://schemas.microsoft.com/office/drawing/2014/main" id="{D75A8111-6F9A-47C4-BDEE-0A9DEED8A1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7984" y="885523"/>
            <a:ext cx="2483318" cy="2589196"/>
          </a:xfrm>
          <a:prstGeom prst="rect">
            <a:avLst/>
          </a:prstGeom>
        </p:spPr>
      </p:pic>
    </p:spTree>
    <p:extLst>
      <p:ext uri="{BB962C8B-B14F-4D97-AF65-F5344CB8AC3E}">
        <p14:creationId xmlns:p14="http://schemas.microsoft.com/office/powerpoint/2010/main" val="5762792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95E303D-D05C-447A-8EE3-72A3555B3ACA}"/>
              </a:ext>
            </a:extLst>
          </p:cNvPr>
          <p:cNvPicPr>
            <a:picLocks noChangeAspect="1"/>
          </p:cNvPicPr>
          <p:nvPr/>
        </p:nvPicPr>
        <p:blipFill rotWithShape="1">
          <a:blip r:embed="rId2">
            <a:extLst>
              <a:ext uri="{28A0092B-C50C-407E-A947-70E740481C1C}">
                <a14:useLocalDpi xmlns:a14="http://schemas.microsoft.com/office/drawing/2010/main" val="0"/>
              </a:ext>
            </a:extLst>
          </a:blip>
          <a:srcRect l="12553" t="40140" r="64000" b="32211"/>
          <a:stretch/>
        </p:blipFill>
        <p:spPr>
          <a:xfrm>
            <a:off x="-7770" y="0"/>
            <a:ext cx="12199769" cy="685799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814740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2BF21-4972-45B5-9DCD-C20068E7F582}"/>
              </a:ext>
            </a:extLst>
          </p:cNvPr>
          <p:cNvSpPr>
            <a:spLocks noGrp="1"/>
          </p:cNvSpPr>
          <p:nvPr>
            <p:ph type="title"/>
          </p:nvPr>
        </p:nvSpPr>
        <p:spPr>
          <a:xfrm>
            <a:off x="2271562" y="847023"/>
            <a:ext cx="5859238" cy="606392"/>
          </a:xfrm>
        </p:spPr>
        <p:txBody>
          <a:bodyPr/>
          <a:lstStyle/>
          <a:p>
            <a:r>
              <a:rPr lang="en-IN" b="1" dirty="0"/>
              <a:t>OUTLINE-</a:t>
            </a:r>
          </a:p>
        </p:txBody>
      </p:sp>
      <p:sp>
        <p:nvSpPr>
          <p:cNvPr id="3" name="Text Placeholder 2">
            <a:extLst>
              <a:ext uri="{FF2B5EF4-FFF2-40B4-BE49-F238E27FC236}">
                <a16:creationId xmlns:a16="http://schemas.microsoft.com/office/drawing/2014/main" id="{EBBEE0FE-6C25-4FBD-B865-E43015C98E92}"/>
              </a:ext>
            </a:extLst>
          </p:cNvPr>
          <p:cNvSpPr>
            <a:spLocks noGrp="1"/>
          </p:cNvSpPr>
          <p:nvPr>
            <p:ph type="body" idx="1"/>
          </p:nvPr>
        </p:nvSpPr>
        <p:spPr>
          <a:xfrm>
            <a:off x="2444817" y="1607419"/>
            <a:ext cx="5685983" cy="4957009"/>
          </a:xfrm>
        </p:spPr>
        <p:txBody>
          <a:bodyPr/>
          <a:lstStyle/>
          <a:p>
            <a:r>
              <a:rPr lang="en-IN" sz="1800" dirty="0">
                <a:solidFill>
                  <a:schemeClr val="tx1"/>
                </a:solidFill>
                <a:latin typeface="Barlow Light" panose="00000400000000000000" pitchFamily="2" charset="0"/>
              </a:rPr>
              <a:t>Introduction</a:t>
            </a:r>
          </a:p>
          <a:p>
            <a:r>
              <a:rPr lang="en-IN" sz="1800" dirty="0">
                <a:solidFill>
                  <a:schemeClr val="tx1"/>
                </a:solidFill>
                <a:latin typeface="Barlow Light" panose="00000400000000000000" pitchFamily="2" charset="0"/>
              </a:rPr>
              <a:t>Existing Work with Limitations</a:t>
            </a:r>
          </a:p>
          <a:p>
            <a:r>
              <a:rPr lang="en-IN" sz="1800" dirty="0">
                <a:solidFill>
                  <a:schemeClr val="tx1"/>
                </a:solidFill>
                <a:latin typeface="Barlow Light" panose="00000400000000000000" pitchFamily="2" charset="0"/>
              </a:rPr>
              <a:t>Proposal</a:t>
            </a:r>
          </a:p>
          <a:p>
            <a:r>
              <a:rPr lang="en-IN" sz="1800" dirty="0">
                <a:solidFill>
                  <a:schemeClr val="tx1"/>
                </a:solidFill>
                <a:latin typeface="Barlow Light" panose="00000400000000000000" pitchFamily="2" charset="0"/>
              </a:rPr>
              <a:t>Real Time Usage</a:t>
            </a:r>
          </a:p>
          <a:p>
            <a:r>
              <a:rPr lang="en-IN" sz="1800" dirty="0">
                <a:solidFill>
                  <a:schemeClr val="tx1"/>
                </a:solidFill>
                <a:latin typeface="Barlow Light" panose="00000400000000000000" pitchFamily="2" charset="0"/>
              </a:rPr>
              <a:t>Literature Review</a:t>
            </a:r>
          </a:p>
          <a:p>
            <a:r>
              <a:rPr lang="en-IN" sz="1800" dirty="0">
                <a:solidFill>
                  <a:schemeClr val="tx1"/>
                </a:solidFill>
                <a:latin typeface="Barlow Light" panose="00000400000000000000" pitchFamily="2" charset="0"/>
              </a:rPr>
              <a:t>Software Requirements</a:t>
            </a:r>
          </a:p>
          <a:p>
            <a:r>
              <a:rPr lang="en-IN" sz="1800" dirty="0">
                <a:solidFill>
                  <a:schemeClr val="tx1"/>
                </a:solidFill>
                <a:latin typeface="Barlow Light" panose="00000400000000000000" pitchFamily="2" charset="0"/>
              </a:rPr>
              <a:t>System Architecture Diagram</a:t>
            </a:r>
          </a:p>
          <a:p>
            <a:r>
              <a:rPr lang="en-IN" sz="1800" dirty="0">
                <a:solidFill>
                  <a:schemeClr val="tx1"/>
                </a:solidFill>
                <a:latin typeface="Barlow Light" panose="00000400000000000000" pitchFamily="2" charset="0"/>
              </a:rPr>
              <a:t>Module Split-Up and Explanation</a:t>
            </a:r>
          </a:p>
          <a:p>
            <a:r>
              <a:rPr lang="en-IN" sz="1800" dirty="0">
                <a:solidFill>
                  <a:schemeClr val="tx1"/>
                </a:solidFill>
                <a:latin typeface="Barlow Light" panose="00000400000000000000" pitchFamily="2" charset="0"/>
              </a:rPr>
              <a:t>Snap-Shot </a:t>
            </a:r>
          </a:p>
          <a:p>
            <a:r>
              <a:rPr lang="en-IN" sz="1800" dirty="0">
                <a:solidFill>
                  <a:schemeClr val="tx1"/>
                </a:solidFill>
                <a:latin typeface="Barlow Light" panose="00000400000000000000" pitchFamily="2" charset="0"/>
              </a:rPr>
              <a:t>Result and Discussion (Input and output)</a:t>
            </a:r>
          </a:p>
          <a:p>
            <a:r>
              <a:rPr lang="en-IN" sz="1800" dirty="0">
                <a:solidFill>
                  <a:schemeClr val="tx1"/>
                </a:solidFill>
                <a:latin typeface="Barlow Light" panose="00000400000000000000" pitchFamily="2" charset="0"/>
              </a:rPr>
              <a:t>References</a:t>
            </a:r>
          </a:p>
          <a:p>
            <a:r>
              <a:rPr lang="en-IN" sz="1800" dirty="0">
                <a:solidFill>
                  <a:schemeClr val="tx1"/>
                </a:solidFill>
                <a:latin typeface="Barlow Light" panose="00000400000000000000" pitchFamily="2" charset="0"/>
              </a:rPr>
              <a:t>Conclusion</a:t>
            </a:r>
            <a:endParaRPr lang="en-IN" sz="1500" dirty="0">
              <a:solidFill>
                <a:schemeClr val="tx1"/>
              </a:solidFill>
              <a:latin typeface="Barlow Light" panose="00000400000000000000" pitchFamily="2" charset="0"/>
            </a:endParaRPr>
          </a:p>
        </p:txBody>
      </p:sp>
      <p:pic>
        <p:nvPicPr>
          <p:cNvPr id="5" name="Picture 4">
            <a:extLst>
              <a:ext uri="{FF2B5EF4-FFF2-40B4-BE49-F238E27FC236}">
                <a16:creationId xmlns:a16="http://schemas.microsoft.com/office/drawing/2014/main" id="{C5F8E0D2-6098-48A4-B5FF-F51BF8342117}"/>
              </a:ext>
            </a:extLst>
          </p:cNvPr>
          <p:cNvPicPr>
            <a:picLocks noChangeAspect="1"/>
          </p:cNvPicPr>
          <p:nvPr/>
        </p:nvPicPr>
        <p:blipFill rotWithShape="1">
          <a:blip r:embed="rId2">
            <a:extLst>
              <a:ext uri="{28A0092B-C50C-407E-A947-70E740481C1C}">
                <a14:useLocalDpi xmlns:a14="http://schemas.microsoft.com/office/drawing/2010/main" val="0"/>
              </a:ext>
            </a:extLst>
          </a:blip>
          <a:srcRect b="9053"/>
          <a:stretch/>
        </p:blipFill>
        <p:spPr>
          <a:xfrm>
            <a:off x="7478829" y="847024"/>
            <a:ext cx="3599849" cy="2020405"/>
          </a:xfrm>
          <a:prstGeom prst="rect">
            <a:avLst/>
          </a:prstGeom>
        </p:spPr>
      </p:pic>
    </p:spTree>
    <p:extLst>
      <p:ext uri="{BB962C8B-B14F-4D97-AF65-F5344CB8AC3E}">
        <p14:creationId xmlns:p14="http://schemas.microsoft.com/office/powerpoint/2010/main" val="144130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7E8D0-3845-4823-B89A-7DF4246877C0}"/>
              </a:ext>
            </a:extLst>
          </p:cNvPr>
          <p:cNvSpPr>
            <a:spLocks noGrp="1"/>
          </p:cNvSpPr>
          <p:nvPr>
            <p:ph type="title"/>
          </p:nvPr>
        </p:nvSpPr>
        <p:spPr>
          <a:xfrm>
            <a:off x="2310063" y="895149"/>
            <a:ext cx="5820737" cy="587142"/>
          </a:xfrm>
        </p:spPr>
        <p:txBody>
          <a:bodyPr/>
          <a:lstStyle/>
          <a:p>
            <a:r>
              <a:rPr lang="en-IN" b="1" dirty="0"/>
              <a:t>INTRODUCTION-</a:t>
            </a:r>
          </a:p>
        </p:txBody>
      </p:sp>
      <p:sp>
        <p:nvSpPr>
          <p:cNvPr id="3" name="Text Placeholder 2">
            <a:extLst>
              <a:ext uri="{FF2B5EF4-FFF2-40B4-BE49-F238E27FC236}">
                <a16:creationId xmlns:a16="http://schemas.microsoft.com/office/drawing/2014/main" id="{7C2C7193-22D3-4E4E-A7DC-564E228BF628}"/>
              </a:ext>
            </a:extLst>
          </p:cNvPr>
          <p:cNvSpPr>
            <a:spLocks noGrp="1"/>
          </p:cNvSpPr>
          <p:nvPr>
            <p:ph type="body" idx="1"/>
          </p:nvPr>
        </p:nvSpPr>
        <p:spPr>
          <a:xfrm>
            <a:off x="1857676" y="1819175"/>
            <a:ext cx="8778240" cy="4363025"/>
          </a:xfrm>
        </p:spPr>
        <p:txBody>
          <a:bodyPr/>
          <a:lstStyle/>
          <a:p>
            <a:pPr marL="152396" indent="0">
              <a:buNone/>
            </a:pPr>
            <a:r>
              <a:rPr lang="en-US" sz="2400" dirty="0">
                <a:solidFill>
                  <a:schemeClr val="tx1"/>
                </a:solidFill>
                <a:latin typeface="Barlow Light" panose="00000400000000000000" pitchFamily="2" charset="0"/>
              </a:rPr>
              <a:t>Customer Segmentation ( also called </a:t>
            </a:r>
            <a:r>
              <a:rPr lang="en-US" sz="2400" u="sng" dirty="0">
                <a:solidFill>
                  <a:schemeClr val="tx1"/>
                </a:solidFill>
                <a:latin typeface="Barlow Light" panose="00000400000000000000" pitchFamily="2" charset="0"/>
              </a:rPr>
              <a:t>Market Segmentation</a:t>
            </a:r>
            <a:r>
              <a:rPr lang="en-US" sz="2400" dirty="0">
                <a:solidFill>
                  <a:schemeClr val="tx1"/>
                </a:solidFill>
                <a:latin typeface="Barlow Light" panose="00000400000000000000" pitchFamily="2" charset="0"/>
              </a:rPr>
              <a:t> ) is</a:t>
            </a:r>
          </a:p>
          <a:p>
            <a:pPr marL="152396" indent="0">
              <a:buNone/>
            </a:pPr>
            <a:r>
              <a:rPr lang="en-US" sz="2400" dirty="0">
                <a:solidFill>
                  <a:schemeClr val="tx1"/>
                </a:solidFill>
                <a:latin typeface="Barlow Light" panose="00000400000000000000" pitchFamily="2" charset="0"/>
              </a:rPr>
              <a:t>the practice of dividing customers into groups that share</a:t>
            </a:r>
          </a:p>
          <a:p>
            <a:pPr marL="152396" indent="0">
              <a:buNone/>
            </a:pPr>
            <a:r>
              <a:rPr lang="en-US" sz="2400" dirty="0">
                <a:solidFill>
                  <a:schemeClr val="tx1"/>
                </a:solidFill>
                <a:latin typeface="Barlow Light" panose="00000400000000000000" pitchFamily="2" charset="0"/>
              </a:rPr>
              <a:t>similar characteristics.</a:t>
            </a:r>
          </a:p>
          <a:p>
            <a:endParaRPr lang="en-US" altLang="ko-KR" sz="2400" dirty="0">
              <a:solidFill>
                <a:schemeClr val="tx1"/>
              </a:solidFill>
              <a:latin typeface="Barlow Light" panose="00000400000000000000" pitchFamily="2" charset="0"/>
              <a:cs typeface="Arial" pitchFamily="34" charset="0"/>
            </a:endParaRPr>
          </a:p>
          <a:p>
            <a:pPr marL="152396" indent="0">
              <a:buNone/>
            </a:pPr>
            <a:r>
              <a:rPr lang="en-US" altLang="ko-KR" sz="2000" dirty="0">
                <a:solidFill>
                  <a:schemeClr val="tx1"/>
                </a:solidFill>
                <a:latin typeface="Barlow Light" panose="00000400000000000000" pitchFamily="2" charset="0"/>
                <a:cs typeface="Arial" pitchFamily="34" charset="0"/>
              </a:rPr>
              <a:t>1.     Renewing our Understanding</a:t>
            </a:r>
          </a:p>
          <a:p>
            <a:pPr marL="152396" indent="0">
              <a:buNone/>
            </a:pPr>
            <a:endParaRPr lang="en-US" altLang="ko-KR" sz="2000" dirty="0">
              <a:solidFill>
                <a:schemeClr val="tx1"/>
              </a:solidFill>
              <a:latin typeface="Barlow Light" panose="00000400000000000000" pitchFamily="2" charset="0"/>
              <a:cs typeface="Arial" pitchFamily="34" charset="0"/>
            </a:endParaRPr>
          </a:p>
          <a:p>
            <a:pPr marL="152396" indent="0">
              <a:buNone/>
            </a:pPr>
            <a:r>
              <a:rPr lang="en-US" altLang="ko-KR" sz="2000" dirty="0">
                <a:solidFill>
                  <a:schemeClr val="tx1"/>
                </a:solidFill>
                <a:latin typeface="Barlow Light" panose="00000400000000000000" pitchFamily="2" charset="0"/>
                <a:cs typeface="Arial" pitchFamily="34" charset="0"/>
              </a:rPr>
              <a:t>2.     Profiting through Segmentation</a:t>
            </a:r>
          </a:p>
          <a:p>
            <a:endParaRPr lang="en-US" altLang="ko-KR" sz="2000" b="1" dirty="0">
              <a:solidFill>
                <a:schemeClr val="tx1">
                  <a:lumMod val="85000"/>
                  <a:lumOff val="15000"/>
                </a:schemeClr>
              </a:solidFill>
              <a:latin typeface="Bodoni MT Black" panose="02070A03080606020203" pitchFamily="18" charset="0"/>
              <a:cs typeface="Arial" pitchFamily="34" charset="0"/>
            </a:endParaRPr>
          </a:p>
          <a:p>
            <a:pPr marL="152396" indent="0">
              <a:buNone/>
            </a:pPr>
            <a:endParaRPr lang="en-IN" dirty="0"/>
          </a:p>
        </p:txBody>
      </p:sp>
      <p:pic>
        <p:nvPicPr>
          <p:cNvPr id="4" name="Picture 3">
            <a:extLst>
              <a:ext uri="{FF2B5EF4-FFF2-40B4-BE49-F238E27FC236}">
                <a16:creationId xmlns:a16="http://schemas.microsoft.com/office/drawing/2014/main" id="{C7F1CA42-B305-45D9-A00D-8CF1C29B091B}"/>
              </a:ext>
            </a:extLst>
          </p:cNvPr>
          <p:cNvPicPr>
            <a:picLocks noChangeAspect="1"/>
          </p:cNvPicPr>
          <p:nvPr/>
        </p:nvPicPr>
        <p:blipFill rotWithShape="1">
          <a:blip r:embed="rId2">
            <a:extLst>
              <a:ext uri="{28A0092B-C50C-407E-A947-70E740481C1C}">
                <a14:useLocalDpi xmlns:a14="http://schemas.microsoft.com/office/drawing/2010/main" val="0"/>
              </a:ext>
            </a:extLst>
          </a:blip>
          <a:srcRect l="33079" t="22737" r="10947" b="20140"/>
          <a:stretch/>
        </p:blipFill>
        <p:spPr>
          <a:xfrm>
            <a:off x="6096000" y="5158500"/>
            <a:ext cx="3195791" cy="1360584"/>
          </a:xfrm>
          <a:prstGeom prst="rect">
            <a:avLst/>
          </a:prstGeom>
        </p:spPr>
      </p:pic>
    </p:spTree>
    <p:extLst>
      <p:ext uri="{BB962C8B-B14F-4D97-AF65-F5344CB8AC3E}">
        <p14:creationId xmlns:p14="http://schemas.microsoft.com/office/powerpoint/2010/main" val="33094008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88011E2-FD98-4C21-B173-B9B6E0F536B9}"/>
              </a:ext>
            </a:extLst>
          </p:cNvPr>
          <p:cNvSpPr>
            <a:spLocks noGrp="1"/>
          </p:cNvSpPr>
          <p:nvPr>
            <p:ph type="body" idx="1"/>
          </p:nvPr>
        </p:nvSpPr>
        <p:spPr>
          <a:xfrm>
            <a:off x="609600" y="3782729"/>
            <a:ext cx="7521575" cy="2398996"/>
          </a:xfrm>
        </p:spPr>
        <p:txBody>
          <a:bodyPr/>
          <a:lstStyle/>
          <a:p>
            <a:pPr marL="0" indent="0" algn="just">
              <a:buNone/>
            </a:pPr>
            <a:r>
              <a:rPr lang="en-US" altLang="ko-KR" sz="2000" dirty="0">
                <a:solidFill>
                  <a:schemeClr val="tx1"/>
                </a:solidFill>
                <a:latin typeface="Barlow Light" panose="00000400000000000000" pitchFamily="2" charset="0"/>
                <a:cs typeface="Arial" pitchFamily="34" charset="0"/>
              </a:rPr>
              <a:t>3.     Investing to Action through Segmentation</a:t>
            </a:r>
          </a:p>
          <a:p>
            <a:pPr algn="just"/>
            <a:endParaRPr lang="en-US" altLang="ko-KR" sz="2000" dirty="0">
              <a:solidFill>
                <a:schemeClr val="tx1"/>
              </a:solidFill>
              <a:latin typeface="Barlow Light" panose="00000400000000000000" pitchFamily="2" charset="0"/>
              <a:cs typeface="Arial" pitchFamily="34" charset="0"/>
            </a:endParaRPr>
          </a:p>
          <a:p>
            <a:pPr algn="just"/>
            <a:endParaRPr lang="en-US" sz="2000" b="0" i="0" dirty="0">
              <a:solidFill>
                <a:schemeClr val="tx1"/>
              </a:solidFill>
              <a:effectLst/>
              <a:latin typeface="Barlow Light" panose="00000400000000000000" pitchFamily="2" charset="0"/>
              <a:cs typeface="Calibri" panose="020F0502020204030204" pitchFamily="34" charset="0"/>
            </a:endParaRPr>
          </a:p>
          <a:p>
            <a:pPr marL="0" indent="0" algn="just">
              <a:buNone/>
            </a:pPr>
            <a:r>
              <a:rPr lang="en-US" sz="2000" b="0" i="0" dirty="0">
                <a:solidFill>
                  <a:schemeClr val="tx1"/>
                </a:solidFill>
                <a:effectLst/>
                <a:latin typeface="Barlow Light" panose="00000400000000000000" pitchFamily="2" charset="0"/>
                <a:cs typeface="Calibri" panose="020F0502020204030204" pitchFamily="34" charset="0"/>
              </a:rPr>
              <a:t>4.     Making it Happen</a:t>
            </a:r>
          </a:p>
          <a:p>
            <a:pPr marL="514350" indent="-514350" algn="just">
              <a:buAutoNum type="arabicPeriod" startAt="4"/>
            </a:pPr>
            <a:endParaRPr lang="en-US" sz="2000" dirty="0">
              <a:cs typeface="Calibri" panose="020F0502020204030204" pitchFamily="34" charset="0"/>
            </a:endParaRPr>
          </a:p>
          <a:p>
            <a:pPr marL="514350" indent="-514350" algn="just">
              <a:buAutoNum type="arabicPeriod" startAt="4"/>
            </a:pPr>
            <a:endParaRPr lang="en-US" sz="2400" b="0" i="0" dirty="0">
              <a:effectLst/>
              <a:cs typeface="Calibri" panose="020F0502020204030204" pitchFamily="34" charset="0"/>
            </a:endParaRPr>
          </a:p>
          <a:p>
            <a:pPr marL="152396" indent="0">
              <a:buNone/>
            </a:pPr>
            <a:endParaRPr lang="en-IN" dirty="0"/>
          </a:p>
        </p:txBody>
      </p:sp>
      <p:pic>
        <p:nvPicPr>
          <p:cNvPr id="5" name="Picture 4">
            <a:extLst>
              <a:ext uri="{FF2B5EF4-FFF2-40B4-BE49-F238E27FC236}">
                <a16:creationId xmlns:a16="http://schemas.microsoft.com/office/drawing/2014/main" id="{734680AF-5BCD-44ED-8796-DB196ABF73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8724" y="462012"/>
            <a:ext cx="6783205" cy="3030013"/>
          </a:xfrm>
          <a:prstGeom prst="rect">
            <a:avLst/>
          </a:prstGeom>
        </p:spPr>
      </p:pic>
    </p:spTree>
    <p:extLst>
      <p:ext uri="{BB962C8B-B14F-4D97-AF65-F5344CB8AC3E}">
        <p14:creationId xmlns:p14="http://schemas.microsoft.com/office/powerpoint/2010/main" val="186123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2E481-2627-4374-8A55-69ADC37068F5}"/>
              </a:ext>
            </a:extLst>
          </p:cNvPr>
          <p:cNvSpPr>
            <a:spLocks noGrp="1"/>
          </p:cNvSpPr>
          <p:nvPr>
            <p:ph type="title"/>
          </p:nvPr>
        </p:nvSpPr>
        <p:spPr>
          <a:xfrm>
            <a:off x="2348564" y="897156"/>
            <a:ext cx="9298004" cy="585136"/>
          </a:xfrm>
        </p:spPr>
        <p:txBody>
          <a:bodyPr/>
          <a:lstStyle/>
          <a:p>
            <a:r>
              <a:rPr lang="en-IN" b="1" dirty="0"/>
              <a:t>EXISTING WORK WITH LIMITATIONS-</a:t>
            </a:r>
          </a:p>
        </p:txBody>
      </p:sp>
      <p:sp>
        <p:nvSpPr>
          <p:cNvPr id="3" name="Text Placeholder 2">
            <a:extLst>
              <a:ext uri="{FF2B5EF4-FFF2-40B4-BE49-F238E27FC236}">
                <a16:creationId xmlns:a16="http://schemas.microsoft.com/office/drawing/2014/main" id="{AEDDDB97-5251-4080-9233-73A2465666CA}"/>
              </a:ext>
            </a:extLst>
          </p:cNvPr>
          <p:cNvSpPr>
            <a:spLocks noGrp="1"/>
          </p:cNvSpPr>
          <p:nvPr>
            <p:ph type="body" idx="1"/>
          </p:nvPr>
        </p:nvSpPr>
        <p:spPr>
          <a:xfrm>
            <a:off x="1491916" y="2213811"/>
            <a:ext cx="6638884" cy="4206240"/>
          </a:xfrm>
        </p:spPr>
        <p:txBody>
          <a:bodyPr/>
          <a:lstStyle/>
          <a:p>
            <a:pPr marL="666746" indent="-514350">
              <a:buFont typeface="+mj-lt"/>
              <a:buAutoNum type="romanLcPeriod"/>
            </a:pPr>
            <a:r>
              <a:rPr lang="en-IN" sz="2000" dirty="0">
                <a:solidFill>
                  <a:schemeClr val="tx1"/>
                </a:solidFill>
                <a:effectLst/>
                <a:latin typeface="Barlow Light" panose="00000400000000000000" pitchFamily="2" charset="0"/>
              </a:rPr>
              <a:t>Limited Production</a:t>
            </a:r>
          </a:p>
          <a:p>
            <a:pPr marL="609596" indent="-457200">
              <a:buFont typeface="+mj-lt"/>
              <a:buAutoNum type="romanLcPeriod"/>
            </a:pPr>
            <a:endParaRPr lang="en-IN" sz="2000" dirty="0">
              <a:solidFill>
                <a:schemeClr val="tx1"/>
              </a:solidFill>
              <a:latin typeface="Barlow Light" panose="00000400000000000000" pitchFamily="2" charset="0"/>
            </a:endParaRPr>
          </a:p>
          <a:p>
            <a:pPr marL="609596" indent="-457200">
              <a:buFont typeface="+mj-lt"/>
              <a:buAutoNum type="romanLcPeriod"/>
            </a:pPr>
            <a:r>
              <a:rPr lang="en-IN" sz="2000" dirty="0">
                <a:solidFill>
                  <a:schemeClr val="tx1"/>
                </a:solidFill>
                <a:effectLst/>
                <a:latin typeface="Barlow Light" panose="00000400000000000000" pitchFamily="2" charset="0"/>
              </a:rPr>
              <a:t>Expensive Production</a:t>
            </a:r>
          </a:p>
          <a:p>
            <a:pPr marL="609596" indent="-457200">
              <a:buFont typeface="+mj-lt"/>
              <a:buAutoNum type="romanLcPeriod"/>
            </a:pPr>
            <a:endParaRPr lang="en-IN" sz="2000" dirty="0">
              <a:solidFill>
                <a:schemeClr val="tx1"/>
              </a:solidFill>
              <a:latin typeface="Barlow Light" panose="00000400000000000000" pitchFamily="2" charset="0"/>
            </a:endParaRPr>
          </a:p>
          <a:p>
            <a:pPr marL="609596" indent="-457200">
              <a:buFont typeface="+mj-lt"/>
              <a:buAutoNum type="romanLcPeriod"/>
            </a:pPr>
            <a:r>
              <a:rPr lang="en-IN" sz="2000" dirty="0">
                <a:solidFill>
                  <a:schemeClr val="tx1"/>
                </a:solidFill>
                <a:effectLst/>
                <a:latin typeface="Barlow Light" panose="00000400000000000000" pitchFamily="2" charset="0"/>
              </a:rPr>
              <a:t>Difficulty in Distribution</a:t>
            </a:r>
          </a:p>
          <a:p>
            <a:pPr marL="609596" indent="-457200">
              <a:buFont typeface="+mj-lt"/>
              <a:buAutoNum type="romanLcPeriod"/>
            </a:pPr>
            <a:endParaRPr lang="en-IN" sz="2000" dirty="0">
              <a:solidFill>
                <a:schemeClr val="tx1"/>
              </a:solidFill>
              <a:latin typeface="Barlow Light" panose="00000400000000000000" pitchFamily="2" charset="0"/>
            </a:endParaRPr>
          </a:p>
          <a:p>
            <a:pPr marL="609596" indent="-457200">
              <a:buFont typeface="+mj-lt"/>
              <a:buAutoNum type="romanLcPeriod"/>
            </a:pPr>
            <a:r>
              <a:rPr lang="en-IN" sz="2000" dirty="0">
                <a:solidFill>
                  <a:schemeClr val="tx1"/>
                </a:solidFill>
                <a:effectLst/>
                <a:latin typeface="Barlow Light" panose="00000400000000000000" pitchFamily="2" charset="0"/>
              </a:rPr>
              <a:t>Heavy Investment</a:t>
            </a:r>
          </a:p>
          <a:p>
            <a:pPr marL="609596" indent="-457200">
              <a:buFont typeface="+mj-lt"/>
              <a:buAutoNum type="romanLcPeriod"/>
            </a:pPr>
            <a:endParaRPr lang="en-IN" sz="2000" dirty="0">
              <a:solidFill>
                <a:schemeClr val="tx1"/>
              </a:solidFill>
              <a:latin typeface="Barlow Light" panose="00000400000000000000" pitchFamily="2" charset="0"/>
            </a:endParaRPr>
          </a:p>
          <a:p>
            <a:pPr marL="609596" indent="-457200">
              <a:buFont typeface="+mj-lt"/>
              <a:buAutoNum type="romanLcPeriod"/>
            </a:pPr>
            <a:r>
              <a:rPr lang="en-IN" sz="2000" dirty="0">
                <a:solidFill>
                  <a:schemeClr val="tx1"/>
                </a:solidFill>
                <a:effectLst/>
                <a:latin typeface="Barlow Light" panose="00000400000000000000" pitchFamily="2" charset="0"/>
              </a:rPr>
              <a:t>Promotion Problems</a:t>
            </a:r>
          </a:p>
          <a:p>
            <a:pPr marL="152396" indent="0">
              <a:buNone/>
            </a:pPr>
            <a:endParaRPr lang="en-IN" dirty="0"/>
          </a:p>
        </p:txBody>
      </p:sp>
      <p:pic>
        <p:nvPicPr>
          <p:cNvPr id="5" name="Picture 4">
            <a:extLst>
              <a:ext uri="{FF2B5EF4-FFF2-40B4-BE49-F238E27FC236}">
                <a16:creationId xmlns:a16="http://schemas.microsoft.com/office/drawing/2014/main" id="{E9CF9B14-D33B-418A-8332-7A9D8921A6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0446" y="2363805"/>
            <a:ext cx="3695472" cy="2448828"/>
          </a:xfrm>
          <a:prstGeom prst="rect">
            <a:avLst/>
          </a:prstGeom>
        </p:spPr>
      </p:pic>
    </p:spTree>
    <p:extLst>
      <p:ext uri="{BB962C8B-B14F-4D97-AF65-F5344CB8AC3E}">
        <p14:creationId xmlns:p14="http://schemas.microsoft.com/office/powerpoint/2010/main" val="4208803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F1102-8D15-4CFE-8135-D22E6BA958E4}"/>
              </a:ext>
            </a:extLst>
          </p:cNvPr>
          <p:cNvSpPr>
            <a:spLocks noGrp="1"/>
          </p:cNvSpPr>
          <p:nvPr>
            <p:ph type="title"/>
          </p:nvPr>
        </p:nvSpPr>
        <p:spPr>
          <a:xfrm>
            <a:off x="2300438" y="924025"/>
            <a:ext cx="5830362" cy="539015"/>
          </a:xfrm>
        </p:spPr>
        <p:txBody>
          <a:bodyPr/>
          <a:lstStyle/>
          <a:p>
            <a:r>
              <a:rPr lang="en-IN" b="1" dirty="0"/>
              <a:t>PROPOSAL-</a:t>
            </a:r>
          </a:p>
        </p:txBody>
      </p:sp>
      <p:sp>
        <p:nvSpPr>
          <p:cNvPr id="3" name="Text Placeholder 2">
            <a:extLst>
              <a:ext uri="{FF2B5EF4-FFF2-40B4-BE49-F238E27FC236}">
                <a16:creationId xmlns:a16="http://schemas.microsoft.com/office/drawing/2014/main" id="{F9D35F83-787D-4361-96F2-A1DF39DC191D}"/>
              </a:ext>
            </a:extLst>
          </p:cNvPr>
          <p:cNvSpPr>
            <a:spLocks noGrp="1"/>
          </p:cNvSpPr>
          <p:nvPr>
            <p:ph type="body" idx="1"/>
          </p:nvPr>
        </p:nvSpPr>
        <p:spPr>
          <a:xfrm>
            <a:off x="1963554" y="1722923"/>
            <a:ext cx="6167246" cy="4889634"/>
          </a:xfrm>
        </p:spPr>
        <p:txBody>
          <a:bodyPr/>
          <a:lstStyle/>
          <a:p>
            <a:pPr marL="457200" indent="-457200" algn="l">
              <a:buFont typeface="+mj-lt"/>
              <a:buAutoNum type="alphaLcParenR"/>
            </a:pPr>
            <a:r>
              <a:rPr lang="en-US" sz="2000" dirty="0">
                <a:solidFill>
                  <a:schemeClr val="tx1"/>
                </a:solidFill>
                <a:latin typeface="Barlow Light" panose="00000400000000000000" pitchFamily="2" charset="0"/>
              </a:rPr>
              <a:t>Import packages and data</a:t>
            </a:r>
          </a:p>
          <a:p>
            <a:pPr marL="457200" indent="-457200" algn="l">
              <a:buFont typeface="+mj-lt"/>
              <a:buAutoNum type="alphaLcParenR"/>
            </a:pPr>
            <a:endParaRPr lang="en-US" sz="2000" dirty="0">
              <a:solidFill>
                <a:schemeClr val="tx1"/>
              </a:solidFill>
              <a:latin typeface="Barlow Light" panose="00000400000000000000" pitchFamily="2" charset="0"/>
            </a:endParaRPr>
          </a:p>
          <a:p>
            <a:pPr marL="457200" indent="-457200" algn="l">
              <a:buFont typeface="+mj-lt"/>
              <a:buAutoNum type="alphaLcParenR"/>
            </a:pPr>
            <a:r>
              <a:rPr lang="en-US" sz="2000" dirty="0">
                <a:solidFill>
                  <a:schemeClr val="tx1"/>
                </a:solidFill>
                <a:latin typeface="Barlow Light" panose="00000400000000000000" pitchFamily="2" charset="0"/>
              </a:rPr>
              <a:t>Data Cleaning</a:t>
            </a:r>
          </a:p>
          <a:p>
            <a:pPr marL="457200" indent="-457200" algn="l">
              <a:buFont typeface="+mj-lt"/>
              <a:buAutoNum type="alphaLcParenR"/>
            </a:pPr>
            <a:endParaRPr lang="en-US" sz="2000" dirty="0">
              <a:solidFill>
                <a:schemeClr val="tx1"/>
              </a:solidFill>
              <a:latin typeface="Barlow Light" panose="00000400000000000000" pitchFamily="2" charset="0"/>
            </a:endParaRPr>
          </a:p>
          <a:p>
            <a:pPr marL="457200" indent="-457200" algn="l">
              <a:buFont typeface="+mj-lt"/>
              <a:buAutoNum type="alphaLcParenR"/>
            </a:pPr>
            <a:r>
              <a:rPr lang="en-US" sz="2000" dirty="0">
                <a:solidFill>
                  <a:schemeClr val="tx1"/>
                </a:solidFill>
                <a:latin typeface="Barlow Light" panose="00000400000000000000" pitchFamily="2" charset="0"/>
              </a:rPr>
              <a:t>Normalize the data</a:t>
            </a:r>
          </a:p>
          <a:p>
            <a:pPr marL="457200" indent="-457200" algn="l">
              <a:buFont typeface="+mj-lt"/>
              <a:buAutoNum type="alphaLcParenR"/>
            </a:pPr>
            <a:endParaRPr lang="en-US" sz="2000" dirty="0">
              <a:solidFill>
                <a:schemeClr val="tx1"/>
              </a:solidFill>
              <a:latin typeface="Barlow Light" panose="00000400000000000000" pitchFamily="2" charset="0"/>
            </a:endParaRPr>
          </a:p>
          <a:p>
            <a:pPr marL="457200" indent="-457200" algn="l">
              <a:buFont typeface="+mj-lt"/>
              <a:buAutoNum type="alphaLcParenR"/>
            </a:pPr>
            <a:r>
              <a:rPr lang="en-US" sz="2000" dirty="0">
                <a:solidFill>
                  <a:schemeClr val="tx1"/>
                </a:solidFill>
                <a:latin typeface="Barlow Light" panose="00000400000000000000" pitchFamily="2" charset="0"/>
              </a:rPr>
              <a:t>Elbow Criterion Method</a:t>
            </a:r>
          </a:p>
          <a:p>
            <a:pPr marL="457200" indent="-457200" algn="l">
              <a:buFont typeface="+mj-lt"/>
              <a:buAutoNum type="alphaLcParenR"/>
            </a:pPr>
            <a:endParaRPr lang="en-US" sz="2000" dirty="0">
              <a:solidFill>
                <a:schemeClr val="tx1"/>
              </a:solidFill>
              <a:latin typeface="Barlow Light" panose="00000400000000000000" pitchFamily="2" charset="0"/>
            </a:endParaRPr>
          </a:p>
          <a:p>
            <a:pPr marL="457200" indent="-457200" algn="l">
              <a:buFont typeface="+mj-lt"/>
              <a:buAutoNum type="alphaLcParenR"/>
            </a:pPr>
            <a:r>
              <a:rPr lang="en-US" sz="2000" dirty="0">
                <a:solidFill>
                  <a:schemeClr val="tx1"/>
                </a:solidFill>
                <a:latin typeface="Barlow Light" panose="00000400000000000000" pitchFamily="2" charset="0"/>
              </a:rPr>
              <a:t>Performing EDA on the data</a:t>
            </a:r>
          </a:p>
          <a:p>
            <a:pPr marL="457200" indent="-457200" algn="l">
              <a:buFont typeface="+mj-lt"/>
              <a:buAutoNum type="alphaLcParenR"/>
            </a:pPr>
            <a:endParaRPr lang="en-US" sz="2000" dirty="0">
              <a:solidFill>
                <a:schemeClr val="tx1"/>
              </a:solidFill>
              <a:latin typeface="Barlow Light" panose="00000400000000000000" pitchFamily="2" charset="0"/>
            </a:endParaRPr>
          </a:p>
          <a:p>
            <a:pPr marL="457200" indent="-457200" algn="l">
              <a:buFont typeface="+mj-lt"/>
              <a:buAutoNum type="alphaLcParenR"/>
            </a:pPr>
            <a:r>
              <a:rPr lang="en-US" sz="2000" dirty="0">
                <a:solidFill>
                  <a:schemeClr val="tx1"/>
                </a:solidFill>
                <a:latin typeface="Barlow Light" panose="00000400000000000000" pitchFamily="2" charset="0"/>
              </a:rPr>
              <a:t>Ensembled Learning</a:t>
            </a:r>
          </a:p>
          <a:p>
            <a:pPr marL="152396" indent="0">
              <a:buNone/>
            </a:pPr>
            <a:endParaRPr lang="en-IN" dirty="0"/>
          </a:p>
        </p:txBody>
      </p:sp>
      <p:pic>
        <p:nvPicPr>
          <p:cNvPr id="4" name="Picture 3">
            <a:extLst>
              <a:ext uri="{FF2B5EF4-FFF2-40B4-BE49-F238E27FC236}">
                <a16:creationId xmlns:a16="http://schemas.microsoft.com/office/drawing/2014/main" id="{2B6FCEC6-5253-461E-9F33-31CC4A559E5B}"/>
              </a:ext>
            </a:extLst>
          </p:cNvPr>
          <p:cNvPicPr>
            <a:picLocks noChangeAspect="1"/>
          </p:cNvPicPr>
          <p:nvPr/>
        </p:nvPicPr>
        <p:blipFill rotWithShape="1">
          <a:blip r:embed="rId2">
            <a:extLst>
              <a:ext uri="{28A0092B-C50C-407E-A947-70E740481C1C}">
                <a14:useLocalDpi xmlns:a14="http://schemas.microsoft.com/office/drawing/2010/main" val="0"/>
              </a:ext>
            </a:extLst>
          </a:blip>
          <a:srcRect t="14328" b="5616"/>
          <a:stretch/>
        </p:blipFill>
        <p:spPr>
          <a:xfrm>
            <a:off x="6746415" y="974557"/>
            <a:ext cx="4390014" cy="2454443"/>
          </a:xfrm>
          <a:prstGeom prst="rect">
            <a:avLst/>
          </a:prstGeom>
        </p:spPr>
      </p:pic>
    </p:spTree>
    <p:extLst>
      <p:ext uri="{BB962C8B-B14F-4D97-AF65-F5344CB8AC3E}">
        <p14:creationId xmlns:p14="http://schemas.microsoft.com/office/powerpoint/2010/main" val="1857067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C6706-325A-4908-8434-F0134075BE03}"/>
              </a:ext>
            </a:extLst>
          </p:cNvPr>
          <p:cNvSpPr>
            <a:spLocks noGrp="1"/>
          </p:cNvSpPr>
          <p:nvPr>
            <p:ph type="title"/>
          </p:nvPr>
        </p:nvSpPr>
        <p:spPr>
          <a:xfrm>
            <a:off x="2338938" y="885524"/>
            <a:ext cx="5791861" cy="587141"/>
          </a:xfrm>
        </p:spPr>
        <p:txBody>
          <a:bodyPr/>
          <a:lstStyle/>
          <a:p>
            <a:r>
              <a:rPr lang="en-IN" b="1" dirty="0"/>
              <a:t>REAL TIME USAGE-</a:t>
            </a:r>
          </a:p>
        </p:txBody>
      </p:sp>
      <p:sp>
        <p:nvSpPr>
          <p:cNvPr id="3" name="Text Placeholder 2">
            <a:extLst>
              <a:ext uri="{FF2B5EF4-FFF2-40B4-BE49-F238E27FC236}">
                <a16:creationId xmlns:a16="http://schemas.microsoft.com/office/drawing/2014/main" id="{652684BF-1515-449D-B84C-2FD4B74792BA}"/>
              </a:ext>
            </a:extLst>
          </p:cNvPr>
          <p:cNvSpPr>
            <a:spLocks noGrp="1"/>
          </p:cNvSpPr>
          <p:nvPr>
            <p:ph type="body" idx="1"/>
          </p:nvPr>
        </p:nvSpPr>
        <p:spPr>
          <a:xfrm>
            <a:off x="1857676" y="1848051"/>
            <a:ext cx="7575082" cy="4687503"/>
          </a:xfrm>
        </p:spPr>
        <p:txBody>
          <a:bodyPr/>
          <a:lstStyle/>
          <a:p>
            <a:pPr>
              <a:buFont typeface="Wingdings" panose="05000000000000000000" pitchFamily="2" charset="2"/>
              <a:buChar char="v"/>
            </a:pPr>
            <a:r>
              <a:rPr lang="en-IN" sz="2200" b="0" i="0" dirty="0">
                <a:solidFill>
                  <a:schemeClr val="tx1"/>
                </a:solidFill>
                <a:effectLst/>
                <a:latin typeface="Barlow Light" panose="00000400000000000000" pitchFamily="2" charset="0"/>
              </a:rPr>
              <a:t>Re-Marketing</a:t>
            </a:r>
          </a:p>
          <a:p>
            <a:endParaRPr lang="en-IN" sz="2200" dirty="0">
              <a:solidFill>
                <a:schemeClr val="tx1"/>
              </a:solidFill>
              <a:latin typeface="Barlow Light" panose="00000400000000000000" pitchFamily="2" charset="0"/>
            </a:endParaRPr>
          </a:p>
          <a:p>
            <a:pPr>
              <a:buFont typeface="Wingdings" panose="05000000000000000000" pitchFamily="2" charset="2"/>
              <a:buChar char="v"/>
            </a:pPr>
            <a:r>
              <a:rPr lang="en-IN" sz="2200" b="0" i="0" dirty="0">
                <a:solidFill>
                  <a:schemeClr val="tx1"/>
                </a:solidFill>
                <a:effectLst/>
                <a:latin typeface="Barlow Light" panose="00000400000000000000" pitchFamily="2" charset="0"/>
              </a:rPr>
              <a:t>Personalization</a:t>
            </a:r>
          </a:p>
          <a:p>
            <a:endParaRPr lang="en-IN" sz="2200" dirty="0">
              <a:solidFill>
                <a:schemeClr val="tx1"/>
              </a:solidFill>
              <a:latin typeface="Barlow Light" panose="00000400000000000000" pitchFamily="2" charset="0"/>
            </a:endParaRPr>
          </a:p>
          <a:p>
            <a:pPr>
              <a:buFont typeface="Wingdings" panose="05000000000000000000" pitchFamily="2" charset="2"/>
              <a:buChar char="v"/>
            </a:pPr>
            <a:r>
              <a:rPr lang="en-IN" sz="2200" b="0" i="0" dirty="0">
                <a:solidFill>
                  <a:schemeClr val="tx1"/>
                </a:solidFill>
                <a:effectLst/>
                <a:latin typeface="Barlow Light" panose="00000400000000000000" pitchFamily="2" charset="0"/>
              </a:rPr>
              <a:t>Conversion Optimization</a:t>
            </a:r>
          </a:p>
          <a:p>
            <a:endParaRPr lang="en-IN" sz="2200" dirty="0">
              <a:solidFill>
                <a:schemeClr val="tx1"/>
              </a:solidFill>
              <a:latin typeface="Barlow Light" panose="00000400000000000000" pitchFamily="2" charset="0"/>
            </a:endParaRPr>
          </a:p>
          <a:p>
            <a:pPr>
              <a:buFont typeface="Wingdings" panose="05000000000000000000" pitchFamily="2" charset="2"/>
              <a:buChar char="v"/>
            </a:pPr>
            <a:r>
              <a:rPr lang="en-IN" sz="2200" b="0" i="0" dirty="0">
                <a:solidFill>
                  <a:schemeClr val="tx1"/>
                </a:solidFill>
                <a:effectLst/>
                <a:latin typeface="Barlow Light" panose="00000400000000000000" pitchFamily="2" charset="0"/>
              </a:rPr>
              <a:t>Customer Support</a:t>
            </a:r>
          </a:p>
          <a:p>
            <a:endParaRPr lang="en-IN" sz="2200" dirty="0">
              <a:solidFill>
                <a:schemeClr val="tx1"/>
              </a:solidFill>
              <a:latin typeface="Barlow Light" panose="00000400000000000000" pitchFamily="2" charset="0"/>
            </a:endParaRPr>
          </a:p>
          <a:p>
            <a:pPr>
              <a:buFont typeface="Wingdings" panose="05000000000000000000" pitchFamily="2" charset="2"/>
              <a:buChar char="v"/>
            </a:pPr>
            <a:r>
              <a:rPr lang="en-IN" sz="2200" b="0" i="0" dirty="0">
                <a:solidFill>
                  <a:schemeClr val="tx1"/>
                </a:solidFill>
                <a:effectLst/>
                <a:latin typeface="Barlow Light" panose="00000400000000000000" pitchFamily="2" charset="0"/>
              </a:rPr>
              <a:t>Use Scoring</a:t>
            </a:r>
            <a:endParaRPr lang="en-IN" sz="2200" dirty="0">
              <a:solidFill>
                <a:schemeClr val="tx1"/>
              </a:solidFill>
              <a:latin typeface="Barlow Light" panose="00000400000000000000" pitchFamily="2" charset="0"/>
            </a:endParaRPr>
          </a:p>
        </p:txBody>
      </p:sp>
      <p:pic>
        <p:nvPicPr>
          <p:cNvPr id="5" name="Picture 4">
            <a:extLst>
              <a:ext uri="{FF2B5EF4-FFF2-40B4-BE49-F238E27FC236}">
                <a16:creationId xmlns:a16="http://schemas.microsoft.com/office/drawing/2014/main" id="{9E3FFE58-76E0-4EFB-B500-8071B194B6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1078" y="1265722"/>
            <a:ext cx="3609474" cy="2059807"/>
          </a:xfrm>
          <a:prstGeom prst="rect">
            <a:avLst/>
          </a:prstGeom>
        </p:spPr>
      </p:pic>
    </p:spTree>
    <p:extLst>
      <p:ext uri="{BB962C8B-B14F-4D97-AF65-F5344CB8AC3E}">
        <p14:creationId xmlns:p14="http://schemas.microsoft.com/office/powerpoint/2010/main" val="1014698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8A6DF-7050-406F-9BDE-138351C8BD46}"/>
              </a:ext>
            </a:extLst>
          </p:cNvPr>
          <p:cNvSpPr>
            <a:spLocks noGrp="1"/>
          </p:cNvSpPr>
          <p:nvPr>
            <p:ph type="title"/>
          </p:nvPr>
        </p:nvSpPr>
        <p:spPr>
          <a:xfrm>
            <a:off x="2325442" y="924025"/>
            <a:ext cx="7521201" cy="539015"/>
          </a:xfrm>
        </p:spPr>
        <p:txBody>
          <a:bodyPr/>
          <a:lstStyle/>
          <a:p>
            <a:r>
              <a:rPr lang="en-IN" b="1" dirty="0"/>
              <a:t>LITERATURE REVIEW-</a:t>
            </a:r>
          </a:p>
        </p:txBody>
      </p:sp>
      <p:sp>
        <p:nvSpPr>
          <p:cNvPr id="3" name="Text Placeholder 2">
            <a:extLst>
              <a:ext uri="{FF2B5EF4-FFF2-40B4-BE49-F238E27FC236}">
                <a16:creationId xmlns:a16="http://schemas.microsoft.com/office/drawing/2014/main" id="{57B68C9E-99BE-486B-89FE-A3206BBDA48B}"/>
              </a:ext>
            </a:extLst>
          </p:cNvPr>
          <p:cNvSpPr>
            <a:spLocks noGrp="1"/>
          </p:cNvSpPr>
          <p:nvPr>
            <p:ph type="body" idx="1"/>
          </p:nvPr>
        </p:nvSpPr>
        <p:spPr>
          <a:xfrm>
            <a:off x="1520792" y="2040556"/>
            <a:ext cx="6610008" cy="4726004"/>
          </a:xfrm>
        </p:spPr>
        <p:txBody>
          <a:bodyPr/>
          <a:lstStyle/>
          <a:p>
            <a:pPr marL="571500" indent="-571500">
              <a:buFont typeface="+mj-lt"/>
              <a:buAutoNum type="romanUcPeriod"/>
            </a:pPr>
            <a:r>
              <a:rPr lang="en-US" sz="2400" b="0" i="0" dirty="0">
                <a:solidFill>
                  <a:schemeClr val="tx1"/>
                </a:solidFill>
                <a:effectLst/>
                <a:latin typeface="Barlow Light" panose="00000400000000000000" pitchFamily="2" charset="0"/>
                <a:cs typeface="Calibri" panose="020F0502020204030204" pitchFamily="34" charset="0"/>
              </a:rPr>
              <a:t>Customer Classification</a:t>
            </a:r>
            <a:endParaRPr lang="en-US" sz="2400" dirty="0">
              <a:solidFill>
                <a:schemeClr val="tx1"/>
              </a:solidFill>
              <a:latin typeface="Barlow Light" panose="00000400000000000000" pitchFamily="2" charset="0"/>
              <a:cs typeface="Calibri" panose="020F0502020204030204" pitchFamily="34" charset="0"/>
            </a:endParaRPr>
          </a:p>
          <a:p>
            <a:pPr marL="571500" indent="-571500">
              <a:buFont typeface="+mj-lt"/>
              <a:buAutoNum type="romanUcPeriod"/>
            </a:pPr>
            <a:endParaRPr lang="en-US" sz="2400" b="0" i="0" dirty="0">
              <a:solidFill>
                <a:schemeClr val="tx1"/>
              </a:solidFill>
              <a:effectLst/>
              <a:latin typeface="Barlow Light" panose="00000400000000000000" pitchFamily="2" charset="0"/>
              <a:cs typeface="Calibri" panose="020F0502020204030204" pitchFamily="34" charset="0"/>
            </a:endParaRPr>
          </a:p>
          <a:p>
            <a:pPr marL="571500" indent="-571500">
              <a:buFont typeface="+mj-lt"/>
              <a:buAutoNum type="romanUcPeriod"/>
            </a:pPr>
            <a:r>
              <a:rPr lang="en-US" sz="2400" b="0" i="0" dirty="0">
                <a:solidFill>
                  <a:schemeClr val="tx1"/>
                </a:solidFill>
                <a:effectLst/>
                <a:latin typeface="Barlow Light" panose="00000400000000000000" pitchFamily="2" charset="0"/>
                <a:cs typeface="Calibri" panose="020F0502020204030204" pitchFamily="34" charset="0"/>
              </a:rPr>
              <a:t>Da</a:t>
            </a:r>
            <a:r>
              <a:rPr lang="en-US" sz="2400" dirty="0">
                <a:solidFill>
                  <a:schemeClr val="tx1"/>
                </a:solidFill>
                <a:latin typeface="Barlow Light" panose="00000400000000000000" pitchFamily="2" charset="0"/>
                <a:cs typeface="Calibri" panose="020F0502020204030204" pitchFamily="34" charset="0"/>
              </a:rPr>
              <a:t>ta Repository</a:t>
            </a:r>
          </a:p>
          <a:p>
            <a:pPr marL="571500" indent="-571500">
              <a:buFont typeface="+mj-lt"/>
              <a:buAutoNum type="romanUcPeriod"/>
            </a:pPr>
            <a:endParaRPr lang="en-US" sz="2400" dirty="0">
              <a:solidFill>
                <a:schemeClr val="tx1"/>
              </a:solidFill>
              <a:latin typeface="Barlow Light" panose="00000400000000000000" pitchFamily="2" charset="0"/>
              <a:cs typeface="Calibri" panose="020F0502020204030204" pitchFamily="34" charset="0"/>
            </a:endParaRPr>
          </a:p>
          <a:p>
            <a:pPr marL="571500" indent="-571500">
              <a:buFont typeface="+mj-lt"/>
              <a:buAutoNum type="romanUcPeriod"/>
            </a:pPr>
            <a:r>
              <a:rPr lang="en-US" sz="2400" b="0" i="0" dirty="0">
                <a:solidFill>
                  <a:schemeClr val="tx1"/>
                </a:solidFill>
                <a:effectLst/>
                <a:latin typeface="Barlow Light" panose="00000400000000000000" pitchFamily="2" charset="0"/>
                <a:cs typeface="Calibri" panose="020F0502020204030204" pitchFamily="34" charset="0"/>
              </a:rPr>
              <a:t>Clustering Data </a:t>
            </a:r>
          </a:p>
          <a:p>
            <a:pPr marL="571500" indent="-571500">
              <a:buFont typeface="+mj-lt"/>
              <a:buAutoNum type="romanUcPeriod"/>
            </a:pPr>
            <a:endParaRPr lang="en-US" sz="2400" dirty="0">
              <a:solidFill>
                <a:schemeClr val="tx1"/>
              </a:solidFill>
              <a:latin typeface="Barlow Light" panose="00000400000000000000" pitchFamily="2" charset="0"/>
              <a:cs typeface="Calibri" panose="020F0502020204030204" pitchFamily="34" charset="0"/>
            </a:endParaRPr>
          </a:p>
          <a:p>
            <a:pPr marL="571500" indent="-571500">
              <a:buFont typeface="+mj-lt"/>
              <a:buAutoNum type="romanUcPeriod"/>
            </a:pPr>
            <a:r>
              <a:rPr lang="en-US" sz="2400" dirty="0">
                <a:solidFill>
                  <a:schemeClr val="tx1"/>
                </a:solidFill>
                <a:latin typeface="Barlow Light" panose="00000400000000000000" pitchFamily="2" charset="0"/>
                <a:cs typeface="Calibri" panose="020F0502020204030204" pitchFamily="34" charset="0"/>
              </a:rPr>
              <a:t>K-mean</a:t>
            </a:r>
            <a:endParaRPr lang="en-US" sz="2400" b="0" i="0" dirty="0">
              <a:solidFill>
                <a:schemeClr val="tx1"/>
              </a:solidFill>
              <a:effectLst/>
              <a:latin typeface="Barlow Light" panose="00000400000000000000" pitchFamily="2" charset="0"/>
            </a:endParaRPr>
          </a:p>
        </p:txBody>
      </p:sp>
      <p:pic>
        <p:nvPicPr>
          <p:cNvPr id="4" name="Picture 3">
            <a:extLst>
              <a:ext uri="{FF2B5EF4-FFF2-40B4-BE49-F238E27FC236}">
                <a16:creationId xmlns:a16="http://schemas.microsoft.com/office/drawing/2014/main" id="{0E7BCDB1-C329-44F5-B0CC-94642AB12EFD}"/>
              </a:ext>
            </a:extLst>
          </p:cNvPr>
          <p:cNvPicPr>
            <a:picLocks noChangeAspect="1"/>
          </p:cNvPicPr>
          <p:nvPr/>
        </p:nvPicPr>
        <p:blipFill>
          <a:blip r:embed="rId2">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tretch>
            <a:fillRect/>
          </a:stretch>
        </p:blipFill>
        <p:spPr>
          <a:xfrm>
            <a:off x="6266046" y="4220678"/>
            <a:ext cx="3421328" cy="1783395"/>
          </a:xfrm>
          <a:prstGeom prst="rect">
            <a:avLst/>
          </a:prstGeom>
        </p:spPr>
      </p:pic>
      <p:pic>
        <p:nvPicPr>
          <p:cNvPr id="5" name="Picture 4">
            <a:extLst>
              <a:ext uri="{FF2B5EF4-FFF2-40B4-BE49-F238E27FC236}">
                <a16:creationId xmlns:a16="http://schemas.microsoft.com/office/drawing/2014/main" id="{C956408C-9459-4B8E-9A33-1425F424C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4825" y="2295384"/>
            <a:ext cx="2362549" cy="1410634"/>
          </a:xfrm>
          <a:prstGeom prst="rect">
            <a:avLst/>
          </a:prstGeom>
        </p:spPr>
      </p:pic>
    </p:spTree>
    <p:extLst>
      <p:ext uri="{BB962C8B-B14F-4D97-AF65-F5344CB8AC3E}">
        <p14:creationId xmlns:p14="http://schemas.microsoft.com/office/powerpoint/2010/main" val="4175842907"/>
      </p:ext>
    </p:extLst>
  </p:cSld>
  <p:clrMapOvr>
    <a:masterClrMapping/>
  </p:clrMapOvr>
</p:sld>
</file>

<file path=ppt/theme/theme1.xml><?xml version="1.0" encoding="utf-8"?>
<a:theme xmlns:a="http://schemas.openxmlformats.org/drawingml/2006/main" name="Cool &amp; Abstract Consulting Toolkit by Slidesgo">
  <a:themeElements>
    <a:clrScheme name="Simple Light">
      <a:dk1>
        <a:srgbClr val="FFFFFF"/>
      </a:dk1>
      <a:lt1>
        <a:srgbClr val="353535"/>
      </a:lt1>
      <a:dk2>
        <a:srgbClr val="E5BFFF"/>
      </a:dk2>
      <a:lt2>
        <a:srgbClr val="C87CFE"/>
      </a:lt2>
      <a:accent1>
        <a:srgbClr val="FFFFFF"/>
      </a:accent1>
      <a:accent2>
        <a:srgbClr val="2D2D2D"/>
      </a:accent2>
      <a:accent3>
        <a:srgbClr val="6AD9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Economy Thesis by Slidesgo">
  <a:themeElements>
    <a:clrScheme name="Simple Light">
      <a:dk1>
        <a:srgbClr val="EFEFEF"/>
      </a:dk1>
      <a:lt1>
        <a:srgbClr val="FFF2CC"/>
      </a:lt1>
      <a:dk2>
        <a:srgbClr val="FFE599"/>
      </a:dk2>
      <a:lt2>
        <a:srgbClr val="FFD966"/>
      </a:lt2>
      <a:accent1>
        <a:srgbClr val="F1C232"/>
      </a:accent1>
      <a:accent2>
        <a:srgbClr val="BF9000"/>
      </a:accent2>
      <a:accent3>
        <a:srgbClr val="434343"/>
      </a:accent3>
      <a:accent4>
        <a:srgbClr val="666666"/>
      </a:accent4>
      <a:accent5>
        <a:srgbClr val="999999"/>
      </a:accent5>
      <a:accent6>
        <a:srgbClr val="CCCCC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Imogen template">
  <a:themeElements>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Cool &amp; Abstract Consulting Toolkit by Slidesgo</Template>
  <TotalTime>1633</TotalTime>
  <Words>658</Words>
  <Application>Microsoft Office PowerPoint</Application>
  <PresentationFormat>Widescreen</PresentationFormat>
  <Paragraphs>126</Paragraphs>
  <Slides>22</Slides>
  <Notes>0</Notes>
  <HiddenSlides>0</HiddenSlides>
  <MMClips>0</MMClips>
  <ScaleCrop>false</ScaleCrop>
  <HeadingPairs>
    <vt:vector size="6" baseType="variant">
      <vt:variant>
        <vt:lpstr>Fonts Used</vt:lpstr>
      </vt:variant>
      <vt:variant>
        <vt:i4>26</vt:i4>
      </vt:variant>
      <vt:variant>
        <vt:lpstr>Theme</vt:lpstr>
      </vt:variant>
      <vt:variant>
        <vt:i4>6</vt:i4>
      </vt:variant>
      <vt:variant>
        <vt:lpstr>Slide Titles</vt:lpstr>
      </vt:variant>
      <vt:variant>
        <vt:i4>22</vt:i4>
      </vt:variant>
    </vt:vector>
  </HeadingPairs>
  <TitlesOfParts>
    <vt:vector size="54" baseType="lpstr">
      <vt:lpstr>Abel</vt:lpstr>
      <vt:lpstr>Abhaya Libre</vt:lpstr>
      <vt:lpstr>Abhaya Libre ExtraBold</vt:lpstr>
      <vt:lpstr>Aharoni</vt:lpstr>
      <vt:lpstr>Algerian</vt:lpstr>
      <vt:lpstr>Anaheim</vt:lpstr>
      <vt:lpstr>Anton</vt:lpstr>
      <vt:lpstr>Arial</vt:lpstr>
      <vt:lpstr>Barlow Light</vt:lpstr>
      <vt:lpstr>Bebas Neue</vt:lpstr>
      <vt:lpstr>Bodoni MT Black</vt:lpstr>
      <vt:lpstr>Calibri</vt:lpstr>
      <vt:lpstr>Helvetica Neue</vt:lpstr>
      <vt:lpstr>Josefin Sans</vt:lpstr>
      <vt:lpstr>Josefin Slab</vt:lpstr>
      <vt:lpstr>Josefin Slab SemiBold</vt:lpstr>
      <vt:lpstr>Montserrat</vt:lpstr>
      <vt:lpstr>Muli</vt:lpstr>
      <vt:lpstr>Nixie One</vt:lpstr>
      <vt:lpstr>Nunito Light</vt:lpstr>
      <vt:lpstr>Proxima Nova</vt:lpstr>
      <vt:lpstr>Proxima Nova Semibold</vt:lpstr>
      <vt:lpstr>PT Sans</vt:lpstr>
      <vt:lpstr>Staatliches</vt:lpstr>
      <vt:lpstr>Unica One</vt:lpstr>
      <vt:lpstr>Wingdings</vt:lpstr>
      <vt:lpstr>Cool &amp; Abstract Consulting Toolkit by Slidesgo</vt:lpstr>
      <vt:lpstr>Slidesgo Final Pages</vt:lpstr>
      <vt:lpstr>Economy Thesis by Slidesgo</vt:lpstr>
      <vt:lpstr>1_SlidesGo Final Pages</vt:lpstr>
      <vt:lpstr>2_Slidesgo Final Pages</vt:lpstr>
      <vt:lpstr>Imogen template</vt:lpstr>
      <vt:lpstr> DSN2098 – PROJECT EXHIBITION-1  CUSTOMER SEGMENTATION  REVIEW-3</vt:lpstr>
      <vt:lpstr>GROUP MEMBERS-</vt:lpstr>
      <vt:lpstr>OUTLINE-</vt:lpstr>
      <vt:lpstr>INTRODUCTION-</vt:lpstr>
      <vt:lpstr>PowerPoint Presentation</vt:lpstr>
      <vt:lpstr>EXISTING WORK WITH LIMITATIONS-</vt:lpstr>
      <vt:lpstr>PROPOSAL-</vt:lpstr>
      <vt:lpstr>REAL TIME USAGE-</vt:lpstr>
      <vt:lpstr>LITERATURE REVIEW-</vt:lpstr>
      <vt:lpstr>SOFTWARE REQUIREMENTS-</vt:lpstr>
      <vt:lpstr>SYSTEM ARCHITECTURE DIAGRAM-</vt:lpstr>
      <vt:lpstr>MODULES SPLIT-UP</vt:lpstr>
      <vt:lpstr>EXPLANATION OF MODULES-</vt:lpstr>
      <vt:lpstr>PowerPoint Presentation</vt:lpstr>
      <vt:lpstr>PowerPoint Presentation</vt:lpstr>
      <vt:lpstr>PowerPoint Presentation</vt:lpstr>
      <vt:lpstr>PowerPoint Presentation</vt:lpstr>
      <vt:lpstr>SNAPSHOT-</vt:lpstr>
      <vt:lpstr>RESULT AND DISCUSSION-</vt:lpstr>
      <vt:lpstr>REFERENCES-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DSN2098 – PROJECT EXHIBITION-1   CUSTOMER SEGMENTATION   REVIEW-3</dc:title>
  <dc:creator>SAMBHAV JAIN</dc:creator>
  <cp:lastModifiedBy>SAMBHAV JAIN</cp:lastModifiedBy>
  <cp:revision>4</cp:revision>
  <dcterms:created xsi:type="dcterms:W3CDTF">2021-12-19T14:39:12Z</dcterms:created>
  <dcterms:modified xsi:type="dcterms:W3CDTF">2021-12-20T17:52:23Z</dcterms:modified>
</cp:coreProperties>
</file>